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26" r:id="rId2"/>
    <p:sldId id="329" r:id="rId3"/>
    <p:sldId id="330" r:id="rId4"/>
    <p:sldId id="31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44520-D845-AB4F-B856-5142029367C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21DE6-4E68-0147-8111-C426BD41D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4710546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19600"/>
            <a:ext cx="390906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638800"/>
            <a:ext cx="1219200" cy="3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 the height at which the blow struck the victim.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" y="2057400"/>
            <a:ext cx="4068198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4105965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800600"/>
            <a:ext cx="3428996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96" y="4876800"/>
            <a:ext cx="2895600" cy="3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405618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00400"/>
            <a:ext cx="41148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334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it mean if AB = BC ?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203830"/>
              </p:ext>
            </p:extLst>
          </p:nvPr>
        </p:nvGraphicFramePr>
        <p:xfrm>
          <a:off x="-304800" y="5943600"/>
          <a:ext cx="702526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Document" r:id="rId5" imgW="6858000" imgH="520700" progId="Word.Document.12">
                  <p:embed/>
                </p:oleObj>
              </mc:Choice>
              <mc:Fallback>
                <p:oleObj name="Document" r:id="rId5" imgW="68580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04800" y="5943600"/>
                        <a:ext cx="702526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4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Strategies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Looking for Patterns</a:t>
            </a:r>
          </a:p>
          <a:p>
            <a:r>
              <a:rPr lang="en-US" dirty="0" smtClean="0"/>
              <a:t>Construct a table</a:t>
            </a:r>
          </a:p>
          <a:p>
            <a:r>
              <a:rPr lang="en-US" dirty="0" smtClean="0"/>
              <a:t>Act it out</a:t>
            </a:r>
          </a:p>
          <a:p>
            <a:r>
              <a:rPr lang="en-US" dirty="0" smtClean="0"/>
              <a:t>Draw a picture</a:t>
            </a:r>
          </a:p>
          <a:p>
            <a:r>
              <a:rPr lang="en-US" dirty="0" smtClean="0"/>
              <a:t>Use Objects</a:t>
            </a:r>
          </a:p>
          <a:p>
            <a:r>
              <a:rPr lang="en-US" dirty="0" smtClean="0"/>
              <a:t>Work backwards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Write an equation</a:t>
            </a:r>
          </a:p>
          <a:p>
            <a:r>
              <a:rPr lang="en-US" dirty="0"/>
              <a:t>Make a model</a:t>
            </a:r>
          </a:p>
          <a:p>
            <a:r>
              <a:rPr lang="en-US" dirty="0"/>
              <a:t>Guess and Check</a:t>
            </a:r>
          </a:p>
          <a:p>
            <a:r>
              <a:rPr lang="en-US" dirty="0"/>
              <a:t>Solve a Simpler problem</a:t>
            </a:r>
          </a:p>
          <a:p>
            <a:r>
              <a:rPr lang="en-US" dirty="0"/>
              <a:t>Make an organized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989</TotalTime>
  <Words>65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Waveform</vt:lpstr>
      <vt:lpstr>Document</vt:lpstr>
      <vt:lpstr>Dexter’s Lab Presents</vt:lpstr>
      <vt:lpstr>Dexter’s Lab Presents</vt:lpstr>
      <vt:lpstr>Dexter’s Lab Presents</vt:lpstr>
      <vt:lpstr>Problem Solving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 Challenge of TASC Mathematics for 2015</dc:title>
  <dc:creator>Lori Allen</dc:creator>
  <cp:lastModifiedBy>PCravillion</cp:lastModifiedBy>
  <cp:revision>77</cp:revision>
  <dcterms:created xsi:type="dcterms:W3CDTF">2015-03-31T16:11:50Z</dcterms:created>
  <dcterms:modified xsi:type="dcterms:W3CDTF">2015-05-28T16:24:10Z</dcterms:modified>
</cp:coreProperties>
</file>