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18" r:id="rId2"/>
    <p:sldId id="324" r:id="rId3"/>
    <p:sldId id="325" r:id="rId4"/>
    <p:sldId id="328" r:id="rId5"/>
    <p:sldId id="32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44520-D845-AB4F-B856-5142029367C1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21DE6-4E68-0147-8111-C426BD41D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414B74D-2047-4D62-9DB8-39F6D0776D4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0443881-357A-4288-89FF-9DDF3C380D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Dexter’s Lab Presents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724400"/>
            <a:ext cx="8582891" cy="91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3600"/>
            <a:ext cx="19177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Dexter’s Lab Presents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419600"/>
            <a:ext cx="7398544" cy="1981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67000"/>
            <a:ext cx="827024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Dexter’s Lab Presents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81200"/>
            <a:ext cx="4056184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200400"/>
            <a:ext cx="4114800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8768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Taking into consideration what AB and BC represent, explain how the angle of impact can be found using the relationship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162284"/>
              </p:ext>
            </p:extLst>
          </p:nvPr>
        </p:nvGraphicFramePr>
        <p:xfrm>
          <a:off x="990600" y="5715000"/>
          <a:ext cx="702526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Document" r:id="rId6" imgW="6858000" imgH="520700" progId="Word.Document.12">
                  <p:embed/>
                </p:oleObj>
              </mc:Choice>
              <mc:Fallback>
                <p:oleObj name="Document" r:id="rId6" imgW="6858000" imgH="52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5715000"/>
                        <a:ext cx="7025268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48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Dexter’s Lab Presents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410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Using the length of the bloodstain, determine the angle of impact that the blood make with the surface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7" y="2057400"/>
            <a:ext cx="4068198" cy="289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0"/>
            <a:ext cx="4105965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800600"/>
            <a:ext cx="3428996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96" y="4876800"/>
            <a:ext cx="2895600" cy="31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2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Dexter’s Lab Presents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405618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287931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Using the length </a:t>
            </a:r>
            <a:r>
              <a:rPr lang="en-US" sz="2400" dirty="0" smtClean="0"/>
              <a:t>and width of </a:t>
            </a:r>
            <a:r>
              <a:rPr lang="en-US" sz="2400" dirty="0"/>
              <a:t>the bloodstain, determine the angle of impact that the blood make with the </a:t>
            </a:r>
            <a:r>
              <a:rPr lang="en-US" sz="2400" dirty="0" smtClean="0"/>
              <a:t>surface.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012" y="2590800"/>
            <a:ext cx="44792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5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989</TotalTime>
  <Words>80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Waveform</vt:lpstr>
      <vt:lpstr>Document</vt:lpstr>
      <vt:lpstr>Dexter’s Lab Presents</vt:lpstr>
      <vt:lpstr>Dexter’s Lab Presents</vt:lpstr>
      <vt:lpstr>Dexter’s Lab Presents</vt:lpstr>
      <vt:lpstr>Dexter’s Lab Presents</vt:lpstr>
      <vt:lpstr>Dexter’s Lab Presents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the Challenge of TASC Mathematics for 2015</dc:title>
  <dc:creator>Lori Allen</dc:creator>
  <cp:lastModifiedBy>PCravillion</cp:lastModifiedBy>
  <cp:revision>77</cp:revision>
  <dcterms:created xsi:type="dcterms:W3CDTF">2015-03-31T16:11:50Z</dcterms:created>
  <dcterms:modified xsi:type="dcterms:W3CDTF">2015-05-28T16:24:38Z</dcterms:modified>
</cp:coreProperties>
</file>