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handoutMasterIdLst>
    <p:handoutMasterId r:id="rId35"/>
  </p:handoutMasterIdLst>
  <p:sldIdLst>
    <p:sldId id="257" r:id="rId5"/>
    <p:sldId id="259" r:id="rId6"/>
    <p:sldId id="2365" r:id="rId7"/>
    <p:sldId id="1539" r:id="rId8"/>
    <p:sldId id="2482" r:id="rId9"/>
    <p:sldId id="2479" r:id="rId10"/>
    <p:sldId id="643" r:id="rId11"/>
    <p:sldId id="1886" r:id="rId12"/>
    <p:sldId id="1697" r:id="rId13"/>
    <p:sldId id="2476" r:id="rId14"/>
    <p:sldId id="1826" r:id="rId15"/>
    <p:sldId id="1827" r:id="rId16"/>
    <p:sldId id="1698" r:id="rId17"/>
    <p:sldId id="1707" r:id="rId18"/>
    <p:sldId id="2228" r:id="rId19"/>
    <p:sldId id="1683" r:id="rId20"/>
    <p:sldId id="1914" r:id="rId21"/>
    <p:sldId id="1916" r:id="rId22"/>
    <p:sldId id="2484" r:id="rId23"/>
    <p:sldId id="1849" r:id="rId24"/>
    <p:sldId id="1679" r:id="rId25"/>
    <p:sldId id="2315" r:id="rId26"/>
    <p:sldId id="1943" r:id="rId27"/>
    <p:sldId id="2485" r:id="rId28"/>
    <p:sldId id="1942" r:id="rId29"/>
    <p:sldId id="1885" r:id="rId30"/>
    <p:sldId id="2474" r:id="rId31"/>
    <p:sldId id="2478" r:id="rId32"/>
    <p:sldId id="2328" r:id="rId33"/>
  </p:sldIdLst>
  <p:sldSz cx="9144000" cy="6858000" type="screen4x3"/>
  <p:notesSz cx="7102475" cy="9388475"/>
  <p:embeddedFontLst>
    <p:embeddedFont>
      <p:font typeface="Arial Bold" panose="020B0704020202020204" pitchFamily="34" charset="0"/>
      <p:bold r:id="rId36"/>
    </p:embeddedFont>
    <p:embeddedFont>
      <p:font typeface="Calibri" panose="020F0502020204030204" pitchFamily="34" charset="0"/>
      <p:regular r:id="rId37"/>
      <p:bold r:id="rId38"/>
      <p:italic r:id="rId39"/>
      <p:boldItalic r:id="rId40"/>
    </p:embeddedFont>
    <p:embeddedFont>
      <p:font typeface="Rockwell" panose="02060603020205020403" pitchFamily="18"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gxquq93zrcPsdEchjXMQSaj7HPu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he, Martin" initials="KM" lastIdx="4" clrIdx="0">
    <p:extLst>
      <p:ext uri="{19B8F6BF-5375-455C-9EA6-DF929625EA0E}">
        <p15:presenceInfo xmlns:p15="http://schemas.microsoft.com/office/powerpoint/2012/main" userId="S::martin.kehe@ged.com::b7900ebf-be12-43e6-896e-0d3e7abf6c70" providerId="AD"/>
      </p:ext>
    </p:extLst>
  </p:cmAuthor>
  <p:cmAuthor id="2" name="Gerken, Brent" initials="GB" lastIdx="7" clrIdx="1">
    <p:extLst>
      <p:ext uri="{19B8F6BF-5375-455C-9EA6-DF929625EA0E}">
        <p15:presenceInfo xmlns:p15="http://schemas.microsoft.com/office/powerpoint/2012/main" userId="S::brent.gerken@ged.com::1c3893a4-d973-4169-bd17-f3def99eff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64A"/>
    <a:srgbClr val="E86650"/>
    <a:srgbClr val="2ABEBF"/>
    <a:srgbClr val="92D050"/>
    <a:srgbClr val="D29B00"/>
    <a:srgbClr val="47611D"/>
    <a:srgbClr val="CC66FF"/>
    <a:srgbClr val="FFD761"/>
    <a:srgbClr val="93D152"/>
    <a:srgbClr val="004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66" autoAdjust="0"/>
    <p:restoredTop sz="91366" autoAdjust="0"/>
  </p:normalViewPr>
  <p:slideViewPr>
    <p:cSldViewPr snapToGrid="0">
      <p:cViewPr varScale="1">
        <p:scale>
          <a:sx n="66" d="100"/>
          <a:sy n="66" d="100"/>
        </p:scale>
        <p:origin x="1086" y="60"/>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8" d="100"/>
          <a:sy n="78" d="100"/>
        </p:scale>
        <p:origin x="390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9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9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94" Type="http://customschemas.google.com/relationships/presentationmetadata" Target="metadata"/><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8" Type="http://schemas.openxmlformats.org/officeDocument/2006/relationships/slide" Target="slides/slide4.xml"/><Relationship Id="rId98"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AE56A-E4D5-4241-994B-3107C794514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657096F-A6EF-4F3B-BD89-B30DF4C23843}">
      <dgm:prSet phldrT="[Text]"/>
      <dgm:spPr>
        <a:solidFill>
          <a:srgbClr val="E86650"/>
        </a:solidFill>
      </dgm:spPr>
      <dgm:t>
        <a:bodyPr/>
        <a:lstStyle/>
        <a:p>
          <a:r>
            <a:rPr lang="en-US" dirty="0"/>
            <a:t>Series of Videos</a:t>
          </a:r>
        </a:p>
      </dgm:t>
    </dgm:pt>
    <dgm:pt modelId="{5BB10F53-7B78-4781-8412-BF5A4F1DF494}" type="parTrans" cxnId="{CB022D8E-17F6-4A7F-9D8E-C3E0E5E79F6D}">
      <dgm:prSet/>
      <dgm:spPr/>
      <dgm:t>
        <a:bodyPr/>
        <a:lstStyle/>
        <a:p>
          <a:endParaRPr lang="en-US"/>
        </a:p>
      </dgm:t>
    </dgm:pt>
    <dgm:pt modelId="{5171851F-E79D-4962-8D15-E51833ECF5F8}" type="sibTrans" cxnId="{CB022D8E-17F6-4A7F-9D8E-C3E0E5E79F6D}">
      <dgm:prSet/>
      <dgm:spPr/>
      <dgm:t>
        <a:bodyPr/>
        <a:lstStyle/>
        <a:p>
          <a:endParaRPr lang="en-US"/>
        </a:p>
      </dgm:t>
    </dgm:pt>
    <dgm:pt modelId="{32C6AA50-F84F-4902-892C-DED1AABB7511}">
      <dgm:prSet phldrT="[Text]"/>
      <dgm:spPr>
        <a:solidFill>
          <a:srgbClr val="58264A"/>
        </a:solidFill>
      </dgm:spPr>
      <dgm:t>
        <a:bodyPr/>
        <a:lstStyle/>
        <a:p>
          <a:r>
            <a:rPr lang="en-US" dirty="0"/>
            <a:t>Regional Meetings	</a:t>
          </a:r>
        </a:p>
      </dgm:t>
    </dgm:pt>
    <dgm:pt modelId="{1B722E60-671E-4D4C-8192-6115D21C80C4}" type="parTrans" cxnId="{CD2B838B-7DB2-42FC-865C-F355867C58F9}">
      <dgm:prSet/>
      <dgm:spPr/>
      <dgm:t>
        <a:bodyPr/>
        <a:lstStyle/>
        <a:p>
          <a:endParaRPr lang="en-US"/>
        </a:p>
      </dgm:t>
    </dgm:pt>
    <dgm:pt modelId="{A563D4C1-57DF-4574-BABE-52F1C6F10808}" type="sibTrans" cxnId="{CD2B838B-7DB2-42FC-865C-F355867C58F9}">
      <dgm:prSet/>
      <dgm:spPr/>
      <dgm:t>
        <a:bodyPr/>
        <a:lstStyle/>
        <a:p>
          <a:endParaRPr lang="en-US"/>
        </a:p>
      </dgm:t>
    </dgm:pt>
    <dgm:pt modelId="{2F99DC45-B296-4A1F-8A88-E4157E95FE81}">
      <dgm:prSet phldrT="[Text]"/>
      <dgm:spPr/>
      <dgm:t>
        <a:bodyPr/>
        <a:lstStyle/>
        <a:p>
          <a:r>
            <a:rPr lang="en-US" dirty="0"/>
            <a:t>Ongoing/Sustained </a:t>
          </a:r>
        </a:p>
        <a:p>
          <a:r>
            <a:rPr lang="en-US" dirty="0"/>
            <a:t>Professional Development</a:t>
          </a:r>
        </a:p>
      </dgm:t>
    </dgm:pt>
    <dgm:pt modelId="{CF0483EF-C865-4D36-B7AC-730EF6CAE883}" type="parTrans" cxnId="{5CCCE268-A2F0-4FC3-9DA5-13F2048FCC79}">
      <dgm:prSet/>
      <dgm:spPr/>
      <dgm:t>
        <a:bodyPr/>
        <a:lstStyle/>
        <a:p>
          <a:endParaRPr lang="en-US"/>
        </a:p>
      </dgm:t>
    </dgm:pt>
    <dgm:pt modelId="{80171E10-619C-4640-95D1-AEDA009C1A19}" type="sibTrans" cxnId="{5CCCE268-A2F0-4FC3-9DA5-13F2048FCC79}">
      <dgm:prSet/>
      <dgm:spPr/>
      <dgm:t>
        <a:bodyPr/>
        <a:lstStyle/>
        <a:p>
          <a:endParaRPr lang="en-US"/>
        </a:p>
      </dgm:t>
    </dgm:pt>
    <dgm:pt modelId="{F1E1D066-D31F-4079-9F20-9C74FCFB6468}" type="pres">
      <dgm:prSet presAssocID="{95EAE56A-E4D5-4241-994B-3107C7945141}" presName="linear" presStyleCnt="0">
        <dgm:presLayoutVars>
          <dgm:dir/>
          <dgm:resizeHandles val="exact"/>
        </dgm:presLayoutVars>
      </dgm:prSet>
      <dgm:spPr/>
    </dgm:pt>
    <dgm:pt modelId="{220FC4BA-C1F4-4E50-88E8-671BEBB4A722}" type="pres">
      <dgm:prSet presAssocID="{9657096F-A6EF-4F3B-BD89-B30DF4C23843}" presName="comp" presStyleCnt="0"/>
      <dgm:spPr/>
    </dgm:pt>
    <dgm:pt modelId="{AD199826-CC6B-4E23-A751-6BF7927F195D}" type="pres">
      <dgm:prSet presAssocID="{9657096F-A6EF-4F3B-BD89-B30DF4C23843}" presName="box" presStyleLbl="node1" presStyleIdx="0" presStyleCnt="3"/>
      <dgm:spPr/>
    </dgm:pt>
    <dgm:pt modelId="{3DBC7839-C4CA-47F0-A974-282CA029C70A}" type="pres">
      <dgm:prSet presAssocID="{9657096F-A6EF-4F3B-BD89-B30DF4C23843}"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B1AE0F98-B071-4849-88CB-1B950B29D7A0}" type="pres">
      <dgm:prSet presAssocID="{9657096F-A6EF-4F3B-BD89-B30DF4C23843}" presName="text" presStyleLbl="node1" presStyleIdx="0" presStyleCnt="3">
        <dgm:presLayoutVars>
          <dgm:bulletEnabled val="1"/>
        </dgm:presLayoutVars>
      </dgm:prSet>
      <dgm:spPr/>
    </dgm:pt>
    <dgm:pt modelId="{E01C3496-BC79-4BFC-9FF3-F2C14502084E}" type="pres">
      <dgm:prSet presAssocID="{5171851F-E79D-4962-8D15-E51833ECF5F8}" presName="spacer" presStyleCnt="0"/>
      <dgm:spPr/>
    </dgm:pt>
    <dgm:pt modelId="{227379E8-2D59-4493-8B8D-ED6E0D875DA6}" type="pres">
      <dgm:prSet presAssocID="{32C6AA50-F84F-4902-892C-DED1AABB7511}" presName="comp" presStyleCnt="0"/>
      <dgm:spPr/>
    </dgm:pt>
    <dgm:pt modelId="{450E1FAA-52C3-4BA3-8D3C-714B097FC133}" type="pres">
      <dgm:prSet presAssocID="{32C6AA50-F84F-4902-892C-DED1AABB7511}" presName="box" presStyleLbl="node1" presStyleIdx="1" presStyleCnt="3"/>
      <dgm:spPr/>
    </dgm:pt>
    <dgm:pt modelId="{3ED1A7E2-6D91-406E-ADE2-25521FA177DE}" type="pres">
      <dgm:prSet presAssocID="{32C6AA50-F84F-4902-892C-DED1AABB751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BE7D5084-5175-44D8-B4E8-3BB53DA23C1B}" type="pres">
      <dgm:prSet presAssocID="{32C6AA50-F84F-4902-892C-DED1AABB7511}" presName="text" presStyleLbl="node1" presStyleIdx="1" presStyleCnt="3">
        <dgm:presLayoutVars>
          <dgm:bulletEnabled val="1"/>
        </dgm:presLayoutVars>
      </dgm:prSet>
      <dgm:spPr/>
    </dgm:pt>
    <dgm:pt modelId="{EA62E687-FBD7-41E9-B5C4-5586C96DAD1D}" type="pres">
      <dgm:prSet presAssocID="{A563D4C1-57DF-4574-BABE-52F1C6F10808}" presName="spacer" presStyleCnt="0"/>
      <dgm:spPr/>
    </dgm:pt>
    <dgm:pt modelId="{0DD258F9-9414-4F42-8AA4-771340647650}" type="pres">
      <dgm:prSet presAssocID="{2F99DC45-B296-4A1F-8A88-E4157E95FE81}" presName="comp" presStyleCnt="0"/>
      <dgm:spPr/>
    </dgm:pt>
    <dgm:pt modelId="{7092AD50-9D90-4186-BFA6-F084B0C99A54}" type="pres">
      <dgm:prSet presAssocID="{2F99DC45-B296-4A1F-8A88-E4157E95FE81}" presName="box" presStyleLbl="node1" presStyleIdx="2" presStyleCnt="3"/>
      <dgm:spPr/>
    </dgm:pt>
    <dgm:pt modelId="{F9A32263-7105-4953-BB96-E9DDDB27341E}" type="pres">
      <dgm:prSet presAssocID="{2F99DC45-B296-4A1F-8A88-E4157E95FE81}"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96E04FC0-18EE-47CF-BD5A-9B43F9F390AE}" type="pres">
      <dgm:prSet presAssocID="{2F99DC45-B296-4A1F-8A88-E4157E95FE81}" presName="text" presStyleLbl="node1" presStyleIdx="2" presStyleCnt="3">
        <dgm:presLayoutVars>
          <dgm:bulletEnabled val="1"/>
        </dgm:presLayoutVars>
      </dgm:prSet>
      <dgm:spPr/>
    </dgm:pt>
  </dgm:ptLst>
  <dgm:cxnLst>
    <dgm:cxn modelId="{0B8B7F13-7A84-4E9C-B76D-9071512EB7F0}" type="presOf" srcId="{9657096F-A6EF-4F3B-BD89-B30DF4C23843}" destId="{AD199826-CC6B-4E23-A751-6BF7927F195D}" srcOrd="0" destOrd="0" presId="urn:microsoft.com/office/officeart/2005/8/layout/vList4"/>
    <dgm:cxn modelId="{820E645E-32E8-4074-87CC-29BC1E069CB8}" type="presOf" srcId="{9657096F-A6EF-4F3B-BD89-B30DF4C23843}" destId="{B1AE0F98-B071-4849-88CB-1B950B29D7A0}" srcOrd="1" destOrd="0" presId="urn:microsoft.com/office/officeart/2005/8/layout/vList4"/>
    <dgm:cxn modelId="{5CCCE268-A2F0-4FC3-9DA5-13F2048FCC79}" srcId="{95EAE56A-E4D5-4241-994B-3107C7945141}" destId="{2F99DC45-B296-4A1F-8A88-E4157E95FE81}" srcOrd="2" destOrd="0" parTransId="{CF0483EF-C865-4D36-B7AC-730EF6CAE883}" sibTransId="{80171E10-619C-4640-95D1-AEDA009C1A19}"/>
    <dgm:cxn modelId="{CD2B838B-7DB2-42FC-865C-F355867C58F9}" srcId="{95EAE56A-E4D5-4241-994B-3107C7945141}" destId="{32C6AA50-F84F-4902-892C-DED1AABB7511}" srcOrd="1" destOrd="0" parTransId="{1B722E60-671E-4D4C-8192-6115D21C80C4}" sibTransId="{A563D4C1-57DF-4574-BABE-52F1C6F10808}"/>
    <dgm:cxn modelId="{CB022D8E-17F6-4A7F-9D8E-C3E0E5E79F6D}" srcId="{95EAE56A-E4D5-4241-994B-3107C7945141}" destId="{9657096F-A6EF-4F3B-BD89-B30DF4C23843}" srcOrd="0" destOrd="0" parTransId="{5BB10F53-7B78-4781-8412-BF5A4F1DF494}" sibTransId="{5171851F-E79D-4962-8D15-E51833ECF5F8}"/>
    <dgm:cxn modelId="{C294E791-793D-4AC7-849B-049E23837148}" type="presOf" srcId="{32C6AA50-F84F-4902-892C-DED1AABB7511}" destId="{450E1FAA-52C3-4BA3-8D3C-714B097FC133}" srcOrd="0" destOrd="0" presId="urn:microsoft.com/office/officeart/2005/8/layout/vList4"/>
    <dgm:cxn modelId="{C1AA6595-6EA1-41C1-B02B-6A19C4678345}" type="presOf" srcId="{32C6AA50-F84F-4902-892C-DED1AABB7511}" destId="{BE7D5084-5175-44D8-B4E8-3BB53DA23C1B}" srcOrd="1" destOrd="0" presId="urn:microsoft.com/office/officeart/2005/8/layout/vList4"/>
    <dgm:cxn modelId="{A41046A8-A772-4B2C-B28E-DB7D146FD176}" type="presOf" srcId="{2F99DC45-B296-4A1F-8A88-E4157E95FE81}" destId="{96E04FC0-18EE-47CF-BD5A-9B43F9F390AE}" srcOrd="1" destOrd="0" presId="urn:microsoft.com/office/officeart/2005/8/layout/vList4"/>
    <dgm:cxn modelId="{6E3D89B6-20A4-41B4-8C1D-E2C9713B6123}" type="presOf" srcId="{95EAE56A-E4D5-4241-994B-3107C7945141}" destId="{F1E1D066-D31F-4079-9F20-9C74FCFB6468}" srcOrd="0" destOrd="0" presId="urn:microsoft.com/office/officeart/2005/8/layout/vList4"/>
    <dgm:cxn modelId="{96A727DD-0885-4310-85B5-2B900681A5D2}" type="presOf" srcId="{2F99DC45-B296-4A1F-8A88-E4157E95FE81}" destId="{7092AD50-9D90-4186-BFA6-F084B0C99A54}" srcOrd="0" destOrd="0" presId="urn:microsoft.com/office/officeart/2005/8/layout/vList4"/>
    <dgm:cxn modelId="{38CB41C4-2342-4AD0-B244-80A017B2757C}" type="presParOf" srcId="{F1E1D066-D31F-4079-9F20-9C74FCFB6468}" destId="{220FC4BA-C1F4-4E50-88E8-671BEBB4A722}" srcOrd="0" destOrd="0" presId="urn:microsoft.com/office/officeart/2005/8/layout/vList4"/>
    <dgm:cxn modelId="{18C00895-AC09-485E-892F-1E1E20B75F48}" type="presParOf" srcId="{220FC4BA-C1F4-4E50-88E8-671BEBB4A722}" destId="{AD199826-CC6B-4E23-A751-6BF7927F195D}" srcOrd="0" destOrd="0" presId="urn:microsoft.com/office/officeart/2005/8/layout/vList4"/>
    <dgm:cxn modelId="{1786956F-D545-46D9-991F-41ABCE375CE9}" type="presParOf" srcId="{220FC4BA-C1F4-4E50-88E8-671BEBB4A722}" destId="{3DBC7839-C4CA-47F0-A974-282CA029C70A}" srcOrd="1" destOrd="0" presId="urn:microsoft.com/office/officeart/2005/8/layout/vList4"/>
    <dgm:cxn modelId="{F9DECA5F-3054-4C76-969B-0D893FB1801E}" type="presParOf" srcId="{220FC4BA-C1F4-4E50-88E8-671BEBB4A722}" destId="{B1AE0F98-B071-4849-88CB-1B950B29D7A0}" srcOrd="2" destOrd="0" presId="urn:microsoft.com/office/officeart/2005/8/layout/vList4"/>
    <dgm:cxn modelId="{7861862C-6A45-498C-A35B-3B68DAF949FD}" type="presParOf" srcId="{F1E1D066-D31F-4079-9F20-9C74FCFB6468}" destId="{E01C3496-BC79-4BFC-9FF3-F2C14502084E}" srcOrd="1" destOrd="0" presId="urn:microsoft.com/office/officeart/2005/8/layout/vList4"/>
    <dgm:cxn modelId="{CC7E5754-EE3A-40BE-9F49-7C88C2386747}" type="presParOf" srcId="{F1E1D066-D31F-4079-9F20-9C74FCFB6468}" destId="{227379E8-2D59-4493-8B8D-ED6E0D875DA6}" srcOrd="2" destOrd="0" presId="urn:microsoft.com/office/officeart/2005/8/layout/vList4"/>
    <dgm:cxn modelId="{B95CFD3A-A5F5-4605-AD1F-12B2CC26F588}" type="presParOf" srcId="{227379E8-2D59-4493-8B8D-ED6E0D875DA6}" destId="{450E1FAA-52C3-4BA3-8D3C-714B097FC133}" srcOrd="0" destOrd="0" presId="urn:microsoft.com/office/officeart/2005/8/layout/vList4"/>
    <dgm:cxn modelId="{7C483606-2D5F-43DB-814C-5C93C4356B6D}" type="presParOf" srcId="{227379E8-2D59-4493-8B8D-ED6E0D875DA6}" destId="{3ED1A7E2-6D91-406E-ADE2-25521FA177DE}" srcOrd="1" destOrd="0" presId="urn:microsoft.com/office/officeart/2005/8/layout/vList4"/>
    <dgm:cxn modelId="{45F5132F-5AB9-4EF7-AAEA-595E7F3918C3}" type="presParOf" srcId="{227379E8-2D59-4493-8B8D-ED6E0D875DA6}" destId="{BE7D5084-5175-44D8-B4E8-3BB53DA23C1B}" srcOrd="2" destOrd="0" presId="urn:microsoft.com/office/officeart/2005/8/layout/vList4"/>
    <dgm:cxn modelId="{72A87329-AF35-4C38-A148-F990DDCCCC68}" type="presParOf" srcId="{F1E1D066-D31F-4079-9F20-9C74FCFB6468}" destId="{EA62E687-FBD7-41E9-B5C4-5586C96DAD1D}" srcOrd="3" destOrd="0" presId="urn:microsoft.com/office/officeart/2005/8/layout/vList4"/>
    <dgm:cxn modelId="{40BEC6B2-C5E4-4AF9-BCFC-2F241E9AE317}" type="presParOf" srcId="{F1E1D066-D31F-4079-9F20-9C74FCFB6468}" destId="{0DD258F9-9414-4F42-8AA4-771340647650}" srcOrd="4" destOrd="0" presId="urn:microsoft.com/office/officeart/2005/8/layout/vList4"/>
    <dgm:cxn modelId="{EBB999BB-6784-4B35-AE24-2F297828AA56}" type="presParOf" srcId="{0DD258F9-9414-4F42-8AA4-771340647650}" destId="{7092AD50-9D90-4186-BFA6-F084B0C99A54}" srcOrd="0" destOrd="0" presId="urn:microsoft.com/office/officeart/2005/8/layout/vList4"/>
    <dgm:cxn modelId="{445EF610-3886-4773-8C44-26854CBF2108}" type="presParOf" srcId="{0DD258F9-9414-4F42-8AA4-771340647650}" destId="{F9A32263-7105-4953-BB96-E9DDDB27341E}" srcOrd="1" destOrd="0" presId="urn:microsoft.com/office/officeart/2005/8/layout/vList4"/>
    <dgm:cxn modelId="{CCB67936-DC4E-4397-8D08-ADA1F21CF734}" type="presParOf" srcId="{0DD258F9-9414-4F42-8AA4-771340647650}" destId="{96E04FC0-18EE-47CF-BD5A-9B43F9F390A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057043-FE1B-4206-9843-E205ECF30D3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80511FC-C775-469D-8E3E-1B9245A48333}">
      <dgm:prSet phldrT="[Text]"/>
      <dgm:spPr>
        <a:solidFill>
          <a:schemeClr val="accent5">
            <a:lumMod val="75000"/>
          </a:schemeClr>
        </a:solidFill>
      </dgm:spPr>
      <dgm:t>
        <a:bodyPr/>
        <a:lstStyle/>
        <a:p>
          <a:r>
            <a:rPr lang="en-US" dirty="0"/>
            <a:t>Welcome to the GED® Program</a:t>
          </a:r>
        </a:p>
      </dgm:t>
    </dgm:pt>
    <dgm:pt modelId="{C6AB0E0D-8F9C-400D-A1A0-C24FB41E829B}" type="parTrans" cxnId="{26F2C61C-2288-437F-B1CB-FB6BD4F4A9C0}">
      <dgm:prSet/>
      <dgm:spPr/>
      <dgm:t>
        <a:bodyPr/>
        <a:lstStyle/>
        <a:p>
          <a:endParaRPr lang="en-US"/>
        </a:p>
      </dgm:t>
    </dgm:pt>
    <dgm:pt modelId="{7D3C8D59-071D-4DFA-B367-755BBFB5E488}" type="sibTrans" cxnId="{26F2C61C-2288-437F-B1CB-FB6BD4F4A9C0}">
      <dgm:prSet/>
      <dgm:spPr/>
      <dgm:t>
        <a:bodyPr/>
        <a:lstStyle/>
        <a:p>
          <a:endParaRPr lang="en-US"/>
        </a:p>
      </dgm:t>
    </dgm:pt>
    <dgm:pt modelId="{31424933-4F1B-4846-B0D9-E72A0386C078}">
      <dgm:prSet phldrT="[Text]"/>
      <dgm:spPr>
        <a:solidFill>
          <a:schemeClr val="accent2">
            <a:lumMod val="75000"/>
          </a:schemeClr>
        </a:solidFill>
      </dgm:spPr>
      <dgm:t>
        <a:bodyPr/>
        <a:lstStyle/>
        <a:p>
          <a:r>
            <a:rPr lang="en-US" dirty="0"/>
            <a:t>Understanding </a:t>
          </a:r>
        </a:p>
        <a:p>
          <a:r>
            <a:rPr lang="en-US" dirty="0"/>
            <a:t>the GED® Test</a:t>
          </a:r>
        </a:p>
      </dgm:t>
    </dgm:pt>
    <dgm:pt modelId="{861A8ACE-3F0D-4462-A63E-7D2BEF17883D}" type="parTrans" cxnId="{82C1BE4C-9577-4B83-8C86-F13050F714CD}">
      <dgm:prSet/>
      <dgm:spPr/>
      <dgm:t>
        <a:bodyPr/>
        <a:lstStyle/>
        <a:p>
          <a:endParaRPr lang="en-US"/>
        </a:p>
      </dgm:t>
    </dgm:pt>
    <dgm:pt modelId="{9983FE25-7B06-4DC1-98C6-AACF6F4EE859}" type="sibTrans" cxnId="{82C1BE4C-9577-4B83-8C86-F13050F714CD}">
      <dgm:prSet/>
      <dgm:spPr/>
      <dgm:t>
        <a:bodyPr/>
        <a:lstStyle/>
        <a:p>
          <a:endParaRPr lang="en-US"/>
        </a:p>
      </dgm:t>
    </dgm:pt>
    <dgm:pt modelId="{9A0BAB8E-2E7B-4734-9CEA-7D39A21F943A}">
      <dgm:prSet phldrT="[Text]"/>
      <dgm:spPr>
        <a:solidFill>
          <a:schemeClr val="accent4">
            <a:lumMod val="50000"/>
          </a:schemeClr>
        </a:solidFill>
      </dgm:spPr>
      <dgm:t>
        <a:bodyPr/>
        <a:lstStyle/>
        <a:p>
          <a:r>
            <a:rPr lang="en-US" dirty="0"/>
            <a:t>Preparing Students for the Test</a:t>
          </a:r>
        </a:p>
      </dgm:t>
    </dgm:pt>
    <dgm:pt modelId="{34656C3F-6AE6-4ABE-86BF-437959E21892}" type="parTrans" cxnId="{35C1A1D7-6385-48AA-B927-1CDD58CC6F66}">
      <dgm:prSet/>
      <dgm:spPr/>
      <dgm:t>
        <a:bodyPr/>
        <a:lstStyle/>
        <a:p>
          <a:endParaRPr lang="en-US"/>
        </a:p>
      </dgm:t>
    </dgm:pt>
    <dgm:pt modelId="{5DE68F1B-A67D-47D3-B5FF-296FD0FFE9AB}" type="sibTrans" cxnId="{35C1A1D7-6385-48AA-B927-1CDD58CC6F66}">
      <dgm:prSet/>
      <dgm:spPr/>
      <dgm:t>
        <a:bodyPr/>
        <a:lstStyle/>
        <a:p>
          <a:endParaRPr lang="en-US"/>
        </a:p>
      </dgm:t>
    </dgm:pt>
    <dgm:pt modelId="{D1D477EC-EB24-4515-9195-60B51F2B5E3A}">
      <dgm:prSet phldrT="[Text]"/>
      <dgm:spPr>
        <a:solidFill>
          <a:srgbClr val="7030A0"/>
        </a:solidFill>
      </dgm:spPr>
      <dgm:t>
        <a:bodyPr/>
        <a:lstStyle/>
        <a:p>
          <a:r>
            <a:rPr lang="en-US" dirty="0"/>
            <a:t>Educators Tools and Resources</a:t>
          </a:r>
        </a:p>
      </dgm:t>
    </dgm:pt>
    <dgm:pt modelId="{D9C84A58-F40E-46DE-BF62-B112A8DD0D91}" type="parTrans" cxnId="{41B5B709-A6C0-40E5-8F9E-65368F49F09B}">
      <dgm:prSet/>
      <dgm:spPr/>
      <dgm:t>
        <a:bodyPr/>
        <a:lstStyle/>
        <a:p>
          <a:endParaRPr lang="en-US"/>
        </a:p>
      </dgm:t>
    </dgm:pt>
    <dgm:pt modelId="{ABC7ED4F-1639-4C33-8C68-08C1A4BE0838}" type="sibTrans" cxnId="{41B5B709-A6C0-40E5-8F9E-65368F49F09B}">
      <dgm:prSet/>
      <dgm:spPr/>
      <dgm:t>
        <a:bodyPr/>
        <a:lstStyle/>
        <a:p>
          <a:endParaRPr lang="en-US"/>
        </a:p>
      </dgm:t>
    </dgm:pt>
    <dgm:pt modelId="{45B08910-84AB-4A11-825D-F50A8F5CF70C}">
      <dgm:prSet phldrT="[Text]"/>
      <dgm:spPr>
        <a:solidFill>
          <a:srgbClr val="0070C0"/>
        </a:solidFill>
      </dgm:spPr>
      <dgm:t>
        <a:bodyPr/>
        <a:lstStyle/>
        <a:p>
          <a:r>
            <a:rPr lang="en-US" dirty="0"/>
            <a:t>The Student Journey</a:t>
          </a:r>
        </a:p>
      </dgm:t>
    </dgm:pt>
    <dgm:pt modelId="{62BB1DCB-0CDB-4846-B334-165BFBD3D18D}" type="parTrans" cxnId="{E704C02C-D65D-4BE1-8E4C-A517483FDBFA}">
      <dgm:prSet/>
      <dgm:spPr/>
      <dgm:t>
        <a:bodyPr/>
        <a:lstStyle/>
        <a:p>
          <a:endParaRPr lang="en-US"/>
        </a:p>
      </dgm:t>
    </dgm:pt>
    <dgm:pt modelId="{23BA037A-D7FB-4241-A0D9-E08ABD2B954F}" type="sibTrans" cxnId="{E704C02C-D65D-4BE1-8E4C-A517483FDBFA}">
      <dgm:prSet/>
      <dgm:spPr/>
      <dgm:t>
        <a:bodyPr/>
        <a:lstStyle/>
        <a:p>
          <a:endParaRPr lang="en-US"/>
        </a:p>
      </dgm:t>
    </dgm:pt>
    <dgm:pt modelId="{A64E2172-6878-47DE-AAD5-69E60DD6C833}" type="pres">
      <dgm:prSet presAssocID="{19057043-FE1B-4206-9843-E205ECF30D3C}" presName="cycle" presStyleCnt="0">
        <dgm:presLayoutVars>
          <dgm:dir/>
          <dgm:resizeHandles val="exact"/>
        </dgm:presLayoutVars>
      </dgm:prSet>
      <dgm:spPr/>
    </dgm:pt>
    <dgm:pt modelId="{88D99F8E-B10A-41BA-A874-AA3452CFC4A9}" type="pres">
      <dgm:prSet presAssocID="{280511FC-C775-469D-8E3E-1B9245A48333}" presName="node" presStyleLbl="node1" presStyleIdx="0" presStyleCnt="5" custScaleX="189249" custScaleY="152202">
        <dgm:presLayoutVars>
          <dgm:bulletEnabled val="1"/>
        </dgm:presLayoutVars>
      </dgm:prSet>
      <dgm:spPr/>
    </dgm:pt>
    <dgm:pt modelId="{5D34ACD5-01CE-4236-91B9-886FB2A402A8}" type="pres">
      <dgm:prSet presAssocID="{280511FC-C775-469D-8E3E-1B9245A48333}" presName="spNode" presStyleCnt="0"/>
      <dgm:spPr/>
    </dgm:pt>
    <dgm:pt modelId="{B421AC7D-5A74-4F00-B55D-AFE30288FE02}" type="pres">
      <dgm:prSet presAssocID="{7D3C8D59-071D-4DFA-B367-755BBFB5E488}" presName="sibTrans" presStyleLbl="sibTrans1D1" presStyleIdx="0" presStyleCnt="5"/>
      <dgm:spPr/>
    </dgm:pt>
    <dgm:pt modelId="{55A9DBE9-76AD-4682-B5FD-C138621D2505}" type="pres">
      <dgm:prSet presAssocID="{31424933-4F1B-4846-B0D9-E72A0386C078}" presName="node" presStyleLbl="node1" presStyleIdx="1" presStyleCnt="5" custScaleX="187871" custScaleY="161522" custRadScaleRad="127243" custRadScaleInc="36111">
        <dgm:presLayoutVars>
          <dgm:bulletEnabled val="1"/>
        </dgm:presLayoutVars>
      </dgm:prSet>
      <dgm:spPr/>
    </dgm:pt>
    <dgm:pt modelId="{64FA1733-1239-42CF-9CAC-B4237A10314C}" type="pres">
      <dgm:prSet presAssocID="{31424933-4F1B-4846-B0D9-E72A0386C078}" presName="spNode" presStyleCnt="0"/>
      <dgm:spPr/>
    </dgm:pt>
    <dgm:pt modelId="{6BAE82D1-B317-4660-84A9-14B7D953E0F1}" type="pres">
      <dgm:prSet presAssocID="{9983FE25-7B06-4DC1-98C6-AACF6F4EE859}" presName="sibTrans" presStyleLbl="sibTrans1D1" presStyleIdx="1" presStyleCnt="5"/>
      <dgm:spPr/>
    </dgm:pt>
    <dgm:pt modelId="{E14D5E39-F402-49D5-80AE-CD9F2D5955E6}" type="pres">
      <dgm:prSet presAssocID="{9A0BAB8E-2E7B-4734-9CEA-7D39A21F943A}" presName="node" presStyleLbl="node1" presStyleIdx="2" presStyleCnt="5" custScaleX="180917" custScaleY="153832" custRadScaleRad="114497" custRadScaleInc="-32757">
        <dgm:presLayoutVars>
          <dgm:bulletEnabled val="1"/>
        </dgm:presLayoutVars>
      </dgm:prSet>
      <dgm:spPr/>
    </dgm:pt>
    <dgm:pt modelId="{9AB5A0A7-1C38-497D-B7F3-201874F265FD}" type="pres">
      <dgm:prSet presAssocID="{9A0BAB8E-2E7B-4734-9CEA-7D39A21F943A}" presName="spNode" presStyleCnt="0"/>
      <dgm:spPr/>
    </dgm:pt>
    <dgm:pt modelId="{374800AD-D152-4F2C-B1FC-B8E8158828F6}" type="pres">
      <dgm:prSet presAssocID="{5DE68F1B-A67D-47D3-B5FF-296FD0FFE9AB}" presName="sibTrans" presStyleLbl="sibTrans1D1" presStyleIdx="2" presStyleCnt="5"/>
      <dgm:spPr/>
    </dgm:pt>
    <dgm:pt modelId="{BDBC491A-5863-467C-85D8-CAD2168C01AB}" type="pres">
      <dgm:prSet presAssocID="{D1D477EC-EB24-4515-9195-60B51F2B5E3A}" presName="node" presStyleLbl="node1" presStyleIdx="3" presStyleCnt="5" custScaleX="176667" custScaleY="161001" custRadScaleRad="109744" custRadScaleInc="17535">
        <dgm:presLayoutVars>
          <dgm:bulletEnabled val="1"/>
        </dgm:presLayoutVars>
      </dgm:prSet>
      <dgm:spPr/>
    </dgm:pt>
    <dgm:pt modelId="{127374F2-55A4-4943-92C0-089C409C5673}" type="pres">
      <dgm:prSet presAssocID="{D1D477EC-EB24-4515-9195-60B51F2B5E3A}" presName="spNode" presStyleCnt="0"/>
      <dgm:spPr/>
    </dgm:pt>
    <dgm:pt modelId="{EAC0B820-E170-4CD8-9FBF-0BE867C2D855}" type="pres">
      <dgm:prSet presAssocID="{ABC7ED4F-1639-4C33-8C68-08C1A4BE0838}" presName="sibTrans" presStyleLbl="sibTrans1D1" presStyleIdx="3" presStyleCnt="5"/>
      <dgm:spPr/>
    </dgm:pt>
    <dgm:pt modelId="{D7E8A5BD-A886-45BA-8CA1-76D1663BE078}" type="pres">
      <dgm:prSet presAssocID="{45B08910-84AB-4A11-825D-F50A8F5CF70C}" presName="node" presStyleLbl="node1" presStyleIdx="4" presStyleCnt="5" custScaleX="181794" custScaleY="160889" custRadScaleRad="123402" custRadScaleInc="-40334">
        <dgm:presLayoutVars>
          <dgm:bulletEnabled val="1"/>
        </dgm:presLayoutVars>
      </dgm:prSet>
      <dgm:spPr/>
    </dgm:pt>
    <dgm:pt modelId="{61E9C78B-FEA9-4434-B7C4-85806E0944D2}" type="pres">
      <dgm:prSet presAssocID="{45B08910-84AB-4A11-825D-F50A8F5CF70C}" presName="spNode" presStyleCnt="0"/>
      <dgm:spPr/>
    </dgm:pt>
    <dgm:pt modelId="{A09D7116-C287-4B54-B103-D275E086B3A3}" type="pres">
      <dgm:prSet presAssocID="{23BA037A-D7FB-4241-A0D9-E08ABD2B954F}" presName="sibTrans" presStyleLbl="sibTrans1D1" presStyleIdx="4" presStyleCnt="5"/>
      <dgm:spPr/>
    </dgm:pt>
  </dgm:ptLst>
  <dgm:cxnLst>
    <dgm:cxn modelId="{41B5B709-A6C0-40E5-8F9E-65368F49F09B}" srcId="{19057043-FE1B-4206-9843-E205ECF30D3C}" destId="{D1D477EC-EB24-4515-9195-60B51F2B5E3A}" srcOrd="3" destOrd="0" parTransId="{D9C84A58-F40E-46DE-BF62-B112A8DD0D91}" sibTransId="{ABC7ED4F-1639-4C33-8C68-08C1A4BE0838}"/>
    <dgm:cxn modelId="{26F2C61C-2288-437F-B1CB-FB6BD4F4A9C0}" srcId="{19057043-FE1B-4206-9843-E205ECF30D3C}" destId="{280511FC-C775-469D-8E3E-1B9245A48333}" srcOrd="0" destOrd="0" parTransId="{C6AB0E0D-8F9C-400D-A1A0-C24FB41E829B}" sibTransId="{7D3C8D59-071D-4DFA-B367-755BBFB5E488}"/>
    <dgm:cxn modelId="{87BD9223-0F65-4470-B10A-BC927B7331DD}" type="presOf" srcId="{19057043-FE1B-4206-9843-E205ECF30D3C}" destId="{A64E2172-6878-47DE-AAD5-69E60DD6C833}" srcOrd="0" destOrd="0" presId="urn:microsoft.com/office/officeart/2005/8/layout/cycle5"/>
    <dgm:cxn modelId="{6A3D3B26-E12F-4A9B-96A6-ECD9F7F61D32}" type="presOf" srcId="{31424933-4F1B-4846-B0D9-E72A0386C078}" destId="{55A9DBE9-76AD-4682-B5FD-C138621D2505}" srcOrd="0" destOrd="0" presId="urn:microsoft.com/office/officeart/2005/8/layout/cycle5"/>
    <dgm:cxn modelId="{E704C02C-D65D-4BE1-8E4C-A517483FDBFA}" srcId="{19057043-FE1B-4206-9843-E205ECF30D3C}" destId="{45B08910-84AB-4A11-825D-F50A8F5CF70C}" srcOrd="4" destOrd="0" parTransId="{62BB1DCB-0CDB-4846-B334-165BFBD3D18D}" sibTransId="{23BA037A-D7FB-4241-A0D9-E08ABD2B954F}"/>
    <dgm:cxn modelId="{0E7E4B36-6D76-48B0-BD26-69C5E0346AAD}" type="presOf" srcId="{D1D477EC-EB24-4515-9195-60B51F2B5E3A}" destId="{BDBC491A-5863-467C-85D8-CAD2168C01AB}" srcOrd="0" destOrd="0" presId="urn:microsoft.com/office/officeart/2005/8/layout/cycle5"/>
    <dgm:cxn modelId="{CDD09849-B213-4C6F-9444-940722F5C8D1}" type="presOf" srcId="{7D3C8D59-071D-4DFA-B367-755BBFB5E488}" destId="{B421AC7D-5A74-4F00-B55D-AFE30288FE02}" srcOrd="0" destOrd="0" presId="urn:microsoft.com/office/officeart/2005/8/layout/cycle5"/>
    <dgm:cxn modelId="{82C1BE4C-9577-4B83-8C86-F13050F714CD}" srcId="{19057043-FE1B-4206-9843-E205ECF30D3C}" destId="{31424933-4F1B-4846-B0D9-E72A0386C078}" srcOrd="1" destOrd="0" parTransId="{861A8ACE-3F0D-4462-A63E-7D2BEF17883D}" sibTransId="{9983FE25-7B06-4DC1-98C6-AACF6F4EE859}"/>
    <dgm:cxn modelId="{D9DEFE91-DB4A-4BDB-8CFF-1A03971452C0}" type="presOf" srcId="{5DE68F1B-A67D-47D3-B5FF-296FD0FFE9AB}" destId="{374800AD-D152-4F2C-B1FC-B8E8158828F6}" srcOrd="0" destOrd="0" presId="urn:microsoft.com/office/officeart/2005/8/layout/cycle5"/>
    <dgm:cxn modelId="{D4AA0B98-5A3D-4E33-AFF3-D39FC4A2BB34}" type="presOf" srcId="{ABC7ED4F-1639-4C33-8C68-08C1A4BE0838}" destId="{EAC0B820-E170-4CD8-9FBF-0BE867C2D855}" srcOrd="0" destOrd="0" presId="urn:microsoft.com/office/officeart/2005/8/layout/cycle5"/>
    <dgm:cxn modelId="{AD77E6CD-C4AD-4E44-A6CF-0E8A50CADFE9}" type="presOf" srcId="{9983FE25-7B06-4DC1-98C6-AACF6F4EE859}" destId="{6BAE82D1-B317-4660-84A9-14B7D953E0F1}" srcOrd="0" destOrd="0" presId="urn:microsoft.com/office/officeart/2005/8/layout/cycle5"/>
    <dgm:cxn modelId="{EB58C8CE-E34C-4AD5-B98F-188F60C99456}" type="presOf" srcId="{23BA037A-D7FB-4241-A0D9-E08ABD2B954F}" destId="{A09D7116-C287-4B54-B103-D275E086B3A3}" srcOrd="0" destOrd="0" presId="urn:microsoft.com/office/officeart/2005/8/layout/cycle5"/>
    <dgm:cxn modelId="{35C1A1D7-6385-48AA-B927-1CDD58CC6F66}" srcId="{19057043-FE1B-4206-9843-E205ECF30D3C}" destId="{9A0BAB8E-2E7B-4734-9CEA-7D39A21F943A}" srcOrd="2" destOrd="0" parTransId="{34656C3F-6AE6-4ABE-86BF-437959E21892}" sibTransId="{5DE68F1B-A67D-47D3-B5FF-296FD0FFE9AB}"/>
    <dgm:cxn modelId="{ED8199D8-5C18-4ECA-8BDC-1017B4419D4E}" type="presOf" srcId="{45B08910-84AB-4A11-825D-F50A8F5CF70C}" destId="{D7E8A5BD-A886-45BA-8CA1-76D1663BE078}" srcOrd="0" destOrd="0" presId="urn:microsoft.com/office/officeart/2005/8/layout/cycle5"/>
    <dgm:cxn modelId="{692872E1-701C-48A0-9480-471088CA14CD}" type="presOf" srcId="{280511FC-C775-469D-8E3E-1B9245A48333}" destId="{88D99F8E-B10A-41BA-A874-AA3452CFC4A9}" srcOrd="0" destOrd="0" presId="urn:microsoft.com/office/officeart/2005/8/layout/cycle5"/>
    <dgm:cxn modelId="{6498AAF2-31B2-4F57-B822-B49475BD4F9E}" type="presOf" srcId="{9A0BAB8E-2E7B-4734-9CEA-7D39A21F943A}" destId="{E14D5E39-F402-49D5-80AE-CD9F2D5955E6}" srcOrd="0" destOrd="0" presId="urn:microsoft.com/office/officeart/2005/8/layout/cycle5"/>
    <dgm:cxn modelId="{49C1840D-6766-4CE6-AE8D-7761CCE62DB9}" type="presParOf" srcId="{A64E2172-6878-47DE-AAD5-69E60DD6C833}" destId="{88D99F8E-B10A-41BA-A874-AA3452CFC4A9}" srcOrd="0" destOrd="0" presId="urn:microsoft.com/office/officeart/2005/8/layout/cycle5"/>
    <dgm:cxn modelId="{0CC6E57C-4037-4DD6-866C-34CE6567BD60}" type="presParOf" srcId="{A64E2172-6878-47DE-AAD5-69E60DD6C833}" destId="{5D34ACD5-01CE-4236-91B9-886FB2A402A8}" srcOrd="1" destOrd="0" presId="urn:microsoft.com/office/officeart/2005/8/layout/cycle5"/>
    <dgm:cxn modelId="{88939410-FE95-4899-8CAF-ED62E4FE3973}" type="presParOf" srcId="{A64E2172-6878-47DE-AAD5-69E60DD6C833}" destId="{B421AC7D-5A74-4F00-B55D-AFE30288FE02}" srcOrd="2" destOrd="0" presId="urn:microsoft.com/office/officeart/2005/8/layout/cycle5"/>
    <dgm:cxn modelId="{ACB9BAA8-F48F-4D9A-9384-64550CD773AF}" type="presParOf" srcId="{A64E2172-6878-47DE-AAD5-69E60DD6C833}" destId="{55A9DBE9-76AD-4682-B5FD-C138621D2505}" srcOrd="3" destOrd="0" presId="urn:microsoft.com/office/officeart/2005/8/layout/cycle5"/>
    <dgm:cxn modelId="{681F5ACD-0D80-44A2-8A00-7BB5F5AC62A1}" type="presParOf" srcId="{A64E2172-6878-47DE-AAD5-69E60DD6C833}" destId="{64FA1733-1239-42CF-9CAC-B4237A10314C}" srcOrd="4" destOrd="0" presId="urn:microsoft.com/office/officeart/2005/8/layout/cycle5"/>
    <dgm:cxn modelId="{6DEF2DE1-EE58-42D9-9D75-986D6701E795}" type="presParOf" srcId="{A64E2172-6878-47DE-AAD5-69E60DD6C833}" destId="{6BAE82D1-B317-4660-84A9-14B7D953E0F1}" srcOrd="5" destOrd="0" presId="urn:microsoft.com/office/officeart/2005/8/layout/cycle5"/>
    <dgm:cxn modelId="{685628A6-FD91-4FE9-B0FB-9D65FCF01EC2}" type="presParOf" srcId="{A64E2172-6878-47DE-AAD5-69E60DD6C833}" destId="{E14D5E39-F402-49D5-80AE-CD9F2D5955E6}" srcOrd="6" destOrd="0" presId="urn:microsoft.com/office/officeart/2005/8/layout/cycle5"/>
    <dgm:cxn modelId="{D6ED30A3-5808-4390-B859-CBDE76D2D2EA}" type="presParOf" srcId="{A64E2172-6878-47DE-AAD5-69E60DD6C833}" destId="{9AB5A0A7-1C38-497D-B7F3-201874F265FD}" srcOrd="7" destOrd="0" presId="urn:microsoft.com/office/officeart/2005/8/layout/cycle5"/>
    <dgm:cxn modelId="{D8544DC4-C329-440A-A0DA-FF0EA470B010}" type="presParOf" srcId="{A64E2172-6878-47DE-AAD5-69E60DD6C833}" destId="{374800AD-D152-4F2C-B1FC-B8E8158828F6}" srcOrd="8" destOrd="0" presId="urn:microsoft.com/office/officeart/2005/8/layout/cycle5"/>
    <dgm:cxn modelId="{177C3258-E579-4727-9A5E-D70E645FBA1D}" type="presParOf" srcId="{A64E2172-6878-47DE-AAD5-69E60DD6C833}" destId="{BDBC491A-5863-467C-85D8-CAD2168C01AB}" srcOrd="9" destOrd="0" presId="urn:microsoft.com/office/officeart/2005/8/layout/cycle5"/>
    <dgm:cxn modelId="{D7BBDBEB-3A41-4FD5-AE75-36486719C63D}" type="presParOf" srcId="{A64E2172-6878-47DE-AAD5-69E60DD6C833}" destId="{127374F2-55A4-4943-92C0-089C409C5673}" srcOrd="10" destOrd="0" presId="urn:microsoft.com/office/officeart/2005/8/layout/cycle5"/>
    <dgm:cxn modelId="{7FC5927E-3574-4D0D-9701-32E138869DF0}" type="presParOf" srcId="{A64E2172-6878-47DE-AAD5-69E60DD6C833}" destId="{EAC0B820-E170-4CD8-9FBF-0BE867C2D855}" srcOrd="11" destOrd="0" presId="urn:microsoft.com/office/officeart/2005/8/layout/cycle5"/>
    <dgm:cxn modelId="{559BD6F4-0EF1-424E-B21B-EC6AED3E037B}" type="presParOf" srcId="{A64E2172-6878-47DE-AAD5-69E60DD6C833}" destId="{D7E8A5BD-A886-45BA-8CA1-76D1663BE078}" srcOrd="12" destOrd="0" presId="urn:microsoft.com/office/officeart/2005/8/layout/cycle5"/>
    <dgm:cxn modelId="{D4718AC5-45B5-4DA6-8BFB-87B0C9F17B1C}" type="presParOf" srcId="{A64E2172-6878-47DE-AAD5-69E60DD6C833}" destId="{61E9C78B-FEA9-4434-B7C4-85806E0944D2}" srcOrd="13" destOrd="0" presId="urn:microsoft.com/office/officeart/2005/8/layout/cycle5"/>
    <dgm:cxn modelId="{E7097F1A-0B28-4058-8689-D0CFFA8FCA91}" type="presParOf" srcId="{A64E2172-6878-47DE-AAD5-69E60DD6C833}" destId="{A09D7116-C287-4B54-B103-D275E086B3A3}"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ACE846-A755-47B6-B1E4-AC537838E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5D5692F9-9976-4003-9077-15E90FEEF03B}">
      <dgm:prSet phldrT="[Text]"/>
      <dgm:spPr>
        <a:solidFill>
          <a:srgbClr val="D29B00"/>
        </a:solidFill>
      </dgm:spPr>
      <dgm:t>
        <a:bodyPr/>
        <a:lstStyle/>
        <a:p>
          <a:r>
            <a:rPr lang="en-US" dirty="0">
              <a:solidFill>
                <a:schemeClr val="tx1"/>
              </a:solidFill>
            </a:rPr>
            <a:t>High School Equivalency</a:t>
          </a:r>
        </a:p>
      </dgm:t>
    </dgm:pt>
    <dgm:pt modelId="{C32889F2-E595-4094-971E-58A763688DE2}" type="parTrans" cxnId="{5B000EAA-8300-4D81-8578-284D915CA64F}">
      <dgm:prSet/>
      <dgm:spPr/>
      <dgm:t>
        <a:bodyPr/>
        <a:lstStyle/>
        <a:p>
          <a:endParaRPr lang="en-US"/>
        </a:p>
      </dgm:t>
    </dgm:pt>
    <dgm:pt modelId="{FE677BB5-DA83-42CB-80AA-B3F0DE08E120}" type="sibTrans" cxnId="{5B000EAA-8300-4D81-8578-284D915CA64F}">
      <dgm:prSet/>
      <dgm:spPr/>
      <dgm:t>
        <a:bodyPr/>
        <a:lstStyle/>
        <a:p>
          <a:endParaRPr lang="en-US"/>
        </a:p>
      </dgm:t>
    </dgm:pt>
    <dgm:pt modelId="{398010B7-A55F-4D01-972C-1B1CC1565CFC}">
      <dgm:prSet phldrT="[Text]" custT="1"/>
      <dgm:spPr>
        <a:solidFill>
          <a:srgbClr val="92D050"/>
        </a:solidFill>
      </dgm:spPr>
      <dgm:t>
        <a:bodyPr/>
        <a:lstStyle/>
        <a:p>
          <a:pPr algn="ctr">
            <a:lnSpc>
              <a:spcPct val="100000"/>
            </a:lnSpc>
            <a:spcAft>
              <a:spcPts val="0"/>
            </a:spcAft>
          </a:pPr>
          <a:endParaRPr lang="en-US" sz="2800" baseline="0" dirty="0">
            <a:solidFill>
              <a:schemeClr val="tx1"/>
            </a:solidFill>
            <a:latin typeface="Arial" panose="020B0604020202020204" pitchFamily="34" charset="0"/>
          </a:endParaRPr>
        </a:p>
        <a:p>
          <a:pPr algn="ctr">
            <a:lnSpc>
              <a:spcPct val="100000"/>
            </a:lnSpc>
            <a:spcAft>
              <a:spcPts val="0"/>
            </a:spcAft>
          </a:pPr>
          <a:r>
            <a:rPr lang="en-US" sz="2800" baseline="0" dirty="0">
              <a:solidFill>
                <a:schemeClr val="tx1"/>
              </a:solidFill>
              <a:latin typeface="Arial" panose="020B0604020202020204" pitchFamily="34" charset="0"/>
            </a:rPr>
            <a:t>TASC™</a:t>
          </a:r>
        </a:p>
        <a:p>
          <a:pPr algn="l">
            <a:lnSpc>
              <a:spcPct val="100000"/>
            </a:lnSpc>
            <a:spcAft>
              <a:spcPts val="0"/>
            </a:spcAft>
          </a:pPr>
          <a:r>
            <a:rPr lang="en-US" sz="2000" baseline="0" dirty="0">
              <a:solidFill>
                <a:schemeClr val="tx1"/>
              </a:solidFill>
              <a:latin typeface="Arial" panose="020B0604020202020204" pitchFamily="34" charset="0"/>
            </a:rPr>
            <a:t>-5 Sub-tests</a:t>
          </a:r>
        </a:p>
        <a:p>
          <a:pPr algn="l">
            <a:lnSpc>
              <a:spcPct val="100000"/>
            </a:lnSpc>
            <a:spcAft>
              <a:spcPts val="0"/>
            </a:spcAft>
          </a:pPr>
          <a:r>
            <a:rPr lang="en-US" sz="2000" baseline="0" dirty="0">
              <a:solidFill>
                <a:schemeClr val="tx1"/>
              </a:solidFill>
              <a:latin typeface="Arial" panose="020B0604020202020204" pitchFamily="34" charset="0"/>
            </a:rPr>
            <a:t>    </a:t>
          </a:r>
          <a:r>
            <a:rPr lang="en-US" sz="1600" baseline="0" dirty="0">
              <a:solidFill>
                <a:schemeClr val="tx1"/>
              </a:solidFill>
              <a:latin typeface="Arial" panose="020B0604020202020204" pitchFamily="34" charset="0"/>
            </a:rPr>
            <a:t>Math, SS, Science, Reading, Writing</a:t>
          </a:r>
          <a:r>
            <a:rPr lang="en-US" sz="1800" baseline="0" dirty="0">
              <a:solidFill>
                <a:schemeClr val="tx1"/>
              </a:solidFill>
              <a:latin typeface="Arial" panose="020B0604020202020204" pitchFamily="34" charset="0"/>
            </a:rPr>
            <a:t> </a:t>
          </a:r>
        </a:p>
        <a:p>
          <a:pPr algn="l">
            <a:lnSpc>
              <a:spcPct val="100000"/>
            </a:lnSpc>
            <a:spcAft>
              <a:spcPts val="0"/>
            </a:spcAft>
          </a:pPr>
          <a:endParaRPr lang="en-US" sz="2000" baseline="0" dirty="0">
            <a:solidFill>
              <a:schemeClr val="tx1"/>
            </a:solidFill>
            <a:latin typeface="Arial" panose="020B0604020202020204" pitchFamily="34" charset="0"/>
          </a:endParaRPr>
        </a:p>
        <a:p>
          <a:pPr algn="l">
            <a:lnSpc>
              <a:spcPct val="100000"/>
            </a:lnSpc>
            <a:spcAft>
              <a:spcPts val="0"/>
            </a:spcAft>
          </a:pPr>
          <a:r>
            <a:rPr lang="en-US" sz="2000" baseline="0" dirty="0">
              <a:solidFill>
                <a:schemeClr val="tx1"/>
              </a:solidFill>
              <a:latin typeface="Arial" panose="020B0604020202020204" pitchFamily="34" charset="0"/>
            </a:rPr>
            <a:t>-Scoring of Writing</a:t>
          </a:r>
        </a:p>
        <a:p>
          <a:pPr algn="l">
            <a:lnSpc>
              <a:spcPct val="100000"/>
            </a:lnSpc>
            <a:spcAft>
              <a:spcPts val="0"/>
            </a:spcAft>
          </a:pPr>
          <a:r>
            <a:rPr lang="en-US" sz="2000" baseline="0" dirty="0">
              <a:solidFill>
                <a:schemeClr val="tx1"/>
              </a:solidFill>
              <a:latin typeface="Arial" panose="020B0604020202020204" pitchFamily="34" charset="0"/>
            </a:rPr>
            <a:t>  --</a:t>
          </a:r>
          <a:r>
            <a:rPr lang="en-US" sz="1600" baseline="0" dirty="0">
              <a:solidFill>
                <a:schemeClr val="tx1"/>
              </a:solidFill>
              <a:latin typeface="Arial" panose="020B0604020202020204" pitchFamily="34" charset="0"/>
            </a:rPr>
            <a:t>500 points</a:t>
          </a:r>
          <a:r>
            <a:rPr lang="en-US" sz="2000" baseline="0" dirty="0">
              <a:solidFill>
                <a:schemeClr val="tx1"/>
              </a:solidFill>
              <a:latin typeface="Arial" panose="020B0604020202020204" pitchFamily="34" charset="0"/>
            </a:rPr>
            <a:t> </a:t>
          </a:r>
          <a:r>
            <a:rPr lang="en-US" sz="1600" baseline="0" dirty="0">
              <a:solidFill>
                <a:schemeClr val="tx1"/>
              </a:solidFill>
              <a:latin typeface="Arial" panose="020B0604020202020204" pitchFamily="34" charset="0"/>
            </a:rPr>
            <a:t>plus 2 of 8 in writing to pass</a:t>
          </a:r>
        </a:p>
        <a:p>
          <a:pPr algn="l">
            <a:lnSpc>
              <a:spcPct val="100000"/>
            </a:lnSpc>
            <a:spcAft>
              <a:spcPts val="0"/>
            </a:spcAft>
          </a:pPr>
          <a:endParaRPr lang="en-US" sz="1600" baseline="0" dirty="0">
            <a:solidFill>
              <a:schemeClr val="tx1"/>
            </a:solidFill>
            <a:latin typeface="Arial" panose="020B0604020202020204" pitchFamily="34" charset="0"/>
          </a:endParaRPr>
        </a:p>
        <a:p>
          <a:pPr algn="l">
            <a:lnSpc>
              <a:spcPct val="100000"/>
            </a:lnSpc>
            <a:spcAft>
              <a:spcPts val="0"/>
            </a:spcAft>
          </a:pPr>
          <a:r>
            <a:rPr lang="en-US" sz="2000" baseline="0" dirty="0">
              <a:solidFill>
                <a:schemeClr val="tx1"/>
              </a:solidFill>
              <a:latin typeface="Arial" panose="020B0604020202020204" pitchFamily="34" charset="0"/>
            </a:rPr>
            <a:t>-</a:t>
          </a:r>
          <a:r>
            <a:rPr lang="en-US" sz="1800" baseline="0" dirty="0">
              <a:solidFill>
                <a:schemeClr val="tx1"/>
              </a:solidFill>
              <a:latin typeface="Arial" panose="020B0604020202020204" pitchFamily="34" charset="0"/>
            </a:rPr>
            <a:t>Credential depends on passing Writing</a:t>
          </a:r>
        </a:p>
        <a:p>
          <a:pPr algn="l">
            <a:lnSpc>
              <a:spcPct val="100000"/>
            </a:lnSpc>
            <a:spcAft>
              <a:spcPts val="0"/>
            </a:spcAft>
          </a:pPr>
          <a:endParaRPr lang="en-US" sz="1800" dirty="0">
            <a:solidFill>
              <a:schemeClr val="tx1"/>
            </a:solidFill>
            <a:latin typeface="+mn-lt"/>
          </a:endParaRPr>
        </a:p>
        <a:p>
          <a:pPr algn="l">
            <a:lnSpc>
              <a:spcPct val="100000"/>
            </a:lnSpc>
            <a:spcAft>
              <a:spcPts val="0"/>
            </a:spcAft>
          </a:pPr>
          <a:endParaRPr lang="en-US" sz="1800" dirty="0">
            <a:solidFill>
              <a:schemeClr val="tx1"/>
            </a:solidFill>
            <a:latin typeface="+mn-lt"/>
          </a:endParaRPr>
        </a:p>
        <a:p>
          <a:pPr algn="l">
            <a:lnSpc>
              <a:spcPct val="100000"/>
            </a:lnSpc>
            <a:spcAft>
              <a:spcPts val="0"/>
            </a:spcAft>
          </a:pPr>
          <a:endParaRPr lang="en-US" sz="2000" dirty="0">
            <a:solidFill>
              <a:schemeClr val="tx1"/>
            </a:solidFill>
            <a:latin typeface="+mn-lt"/>
          </a:endParaRPr>
        </a:p>
      </dgm:t>
    </dgm:pt>
    <dgm:pt modelId="{8AA097BC-CD4B-4840-AC17-2DFC74AC6075}" type="parTrans" cxnId="{727E9054-0D55-47CF-8DA0-1C709CBB2B39}">
      <dgm:prSet/>
      <dgm:spPr/>
      <dgm:t>
        <a:bodyPr/>
        <a:lstStyle/>
        <a:p>
          <a:endParaRPr lang="en-US"/>
        </a:p>
      </dgm:t>
    </dgm:pt>
    <dgm:pt modelId="{279C80B2-C674-493B-8CFC-C94C5906954A}" type="sibTrans" cxnId="{727E9054-0D55-47CF-8DA0-1C709CBB2B39}">
      <dgm:prSet/>
      <dgm:spPr/>
      <dgm:t>
        <a:bodyPr/>
        <a:lstStyle/>
        <a:p>
          <a:endParaRPr lang="en-US"/>
        </a:p>
      </dgm:t>
    </dgm:pt>
    <dgm:pt modelId="{1426A226-995E-483F-89A2-2FE8AE120D56}">
      <dgm:prSet phldrT="[Text]" custT="1"/>
      <dgm:spPr>
        <a:solidFill>
          <a:srgbClr val="2ABEBF"/>
        </a:solidFill>
      </dgm:spPr>
      <dgm:t>
        <a:bodyPr/>
        <a:lstStyle/>
        <a:p>
          <a:pPr algn="ctr">
            <a:lnSpc>
              <a:spcPct val="100000"/>
            </a:lnSpc>
            <a:spcAft>
              <a:spcPts val="0"/>
            </a:spcAft>
          </a:pPr>
          <a:endParaRPr lang="en-US" sz="2800" dirty="0">
            <a:solidFill>
              <a:schemeClr val="tx1"/>
            </a:solidFill>
            <a:latin typeface="+mn-lt"/>
          </a:endParaRPr>
        </a:p>
        <a:p>
          <a:pPr algn="ctr">
            <a:lnSpc>
              <a:spcPct val="100000"/>
            </a:lnSpc>
            <a:spcAft>
              <a:spcPts val="0"/>
            </a:spcAft>
          </a:pPr>
          <a:endParaRPr lang="en-US" sz="2800" baseline="0" dirty="0">
            <a:solidFill>
              <a:schemeClr val="tx1"/>
            </a:solidFill>
            <a:latin typeface="Arial" panose="020B0604020202020204" pitchFamily="34" charset="0"/>
          </a:endParaRPr>
        </a:p>
        <a:p>
          <a:pPr algn="ctr">
            <a:lnSpc>
              <a:spcPct val="100000"/>
            </a:lnSpc>
            <a:spcAft>
              <a:spcPts val="0"/>
            </a:spcAft>
          </a:pPr>
          <a:endParaRPr lang="en-US" sz="2800" baseline="0" dirty="0">
            <a:solidFill>
              <a:schemeClr val="tx1"/>
            </a:solidFill>
            <a:latin typeface="Arial" panose="020B0604020202020204" pitchFamily="34" charset="0"/>
          </a:endParaRPr>
        </a:p>
        <a:p>
          <a:pPr algn="ctr">
            <a:lnSpc>
              <a:spcPct val="100000"/>
            </a:lnSpc>
            <a:spcAft>
              <a:spcPts val="0"/>
            </a:spcAft>
          </a:pPr>
          <a:endParaRPr lang="en-US" sz="1600" baseline="0" dirty="0">
            <a:solidFill>
              <a:schemeClr val="tx1"/>
            </a:solidFill>
            <a:latin typeface="Arial" panose="020B0604020202020204" pitchFamily="34" charset="0"/>
          </a:endParaRPr>
        </a:p>
        <a:p>
          <a:pPr algn="ctr">
            <a:lnSpc>
              <a:spcPct val="100000"/>
            </a:lnSpc>
            <a:spcAft>
              <a:spcPts val="0"/>
            </a:spcAft>
          </a:pPr>
          <a:r>
            <a:rPr lang="en-US" sz="2800" baseline="0" dirty="0">
              <a:solidFill>
                <a:schemeClr val="tx1"/>
              </a:solidFill>
              <a:latin typeface="Arial" panose="020B0604020202020204" pitchFamily="34" charset="0"/>
            </a:rPr>
            <a:t>GED</a:t>
          </a:r>
          <a:r>
            <a:rPr lang="en-US" sz="2800" baseline="30000" dirty="0">
              <a:solidFill>
                <a:schemeClr val="tx1"/>
              </a:solidFill>
              <a:latin typeface="Arial" panose="020B0604020202020204" pitchFamily="34" charset="0"/>
            </a:rPr>
            <a:t>®</a:t>
          </a:r>
        </a:p>
        <a:p>
          <a:pPr algn="l">
            <a:lnSpc>
              <a:spcPct val="100000"/>
            </a:lnSpc>
            <a:spcAft>
              <a:spcPts val="0"/>
            </a:spcAft>
          </a:pPr>
          <a:r>
            <a:rPr lang="en-US" sz="2000" baseline="0" dirty="0">
              <a:solidFill>
                <a:schemeClr val="tx1"/>
              </a:solidFill>
              <a:latin typeface="Arial" panose="020B0604020202020204" pitchFamily="34" charset="0"/>
            </a:rPr>
            <a:t>-4 Sub-tests</a:t>
          </a:r>
        </a:p>
        <a:p>
          <a:pPr algn="l">
            <a:lnSpc>
              <a:spcPct val="100000"/>
            </a:lnSpc>
            <a:spcAft>
              <a:spcPts val="0"/>
            </a:spcAft>
          </a:pPr>
          <a:r>
            <a:rPr lang="en-US" sz="2000" baseline="0" dirty="0">
              <a:solidFill>
                <a:schemeClr val="tx1"/>
              </a:solidFill>
              <a:latin typeface="Arial" panose="020B0604020202020204" pitchFamily="34" charset="0"/>
            </a:rPr>
            <a:t>     </a:t>
          </a:r>
          <a:r>
            <a:rPr lang="en-US" sz="1600" baseline="0" dirty="0">
              <a:solidFill>
                <a:schemeClr val="tx1"/>
              </a:solidFill>
              <a:latin typeface="Arial" panose="020B0604020202020204" pitchFamily="34" charset="0"/>
            </a:rPr>
            <a:t>Math, SS, Science,    </a:t>
          </a:r>
        </a:p>
        <a:p>
          <a:pPr algn="l">
            <a:lnSpc>
              <a:spcPct val="100000"/>
            </a:lnSpc>
            <a:spcAft>
              <a:spcPts val="0"/>
            </a:spcAft>
          </a:pPr>
          <a:r>
            <a:rPr lang="en-US" sz="1600" baseline="0" dirty="0">
              <a:solidFill>
                <a:schemeClr val="tx1"/>
              </a:solidFill>
              <a:latin typeface="Arial" panose="020B0604020202020204" pitchFamily="34" charset="0"/>
            </a:rPr>
            <a:t>      Reasoning through Language Arts (RLA)-</a:t>
          </a:r>
        </a:p>
        <a:p>
          <a:pPr algn="l">
            <a:lnSpc>
              <a:spcPct val="100000"/>
            </a:lnSpc>
            <a:spcAft>
              <a:spcPts val="0"/>
            </a:spcAft>
          </a:pPr>
          <a:r>
            <a:rPr lang="en-US" sz="1600" baseline="0" dirty="0">
              <a:solidFill>
                <a:schemeClr val="tx1"/>
              </a:solidFill>
              <a:latin typeface="Arial" panose="020B0604020202020204" pitchFamily="34" charset="0"/>
            </a:rPr>
            <a:t>      Reading and Writing</a:t>
          </a:r>
        </a:p>
        <a:p>
          <a:pPr algn="l">
            <a:lnSpc>
              <a:spcPct val="100000"/>
            </a:lnSpc>
            <a:spcAft>
              <a:spcPts val="0"/>
            </a:spcAft>
          </a:pPr>
          <a:endParaRPr lang="en-US" sz="2000" baseline="0" dirty="0">
            <a:solidFill>
              <a:schemeClr val="tx1"/>
            </a:solidFill>
            <a:latin typeface="Arial" panose="020B0604020202020204" pitchFamily="34" charset="0"/>
          </a:endParaRPr>
        </a:p>
        <a:p>
          <a:pPr algn="l">
            <a:lnSpc>
              <a:spcPct val="100000"/>
            </a:lnSpc>
            <a:spcAft>
              <a:spcPts val="0"/>
            </a:spcAft>
          </a:pPr>
          <a:r>
            <a:rPr lang="en-US" sz="2000" baseline="0" dirty="0">
              <a:solidFill>
                <a:schemeClr val="tx1"/>
              </a:solidFill>
              <a:latin typeface="Arial" panose="020B0604020202020204" pitchFamily="34" charset="0"/>
            </a:rPr>
            <a:t>-Scoring of Writing</a:t>
          </a:r>
        </a:p>
        <a:p>
          <a:pPr algn="l">
            <a:lnSpc>
              <a:spcPct val="100000"/>
            </a:lnSpc>
            <a:spcAft>
              <a:spcPts val="0"/>
            </a:spcAft>
          </a:pPr>
          <a:r>
            <a:rPr lang="en-US" sz="2000" baseline="0" dirty="0">
              <a:solidFill>
                <a:schemeClr val="tx1"/>
              </a:solidFill>
              <a:latin typeface="Arial" panose="020B0604020202020204" pitchFamily="34" charset="0"/>
            </a:rPr>
            <a:t>  --</a:t>
          </a:r>
          <a:r>
            <a:rPr lang="en-US" sz="1600" baseline="0" dirty="0">
              <a:solidFill>
                <a:schemeClr val="tx1"/>
              </a:solidFill>
              <a:latin typeface="Arial" panose="020B0604020202020204" pitchFamily="34" charset="0"/>
            </a:rPr>
            <a:t>20% of overall RLA Score</a:t>
          </a:r>
        </a:p>
        <a:p>
          <a:pPr algn="l">
            <a:lnSpc>
              <a:spcPct val="100000"/>
            </a:lnSpc>
            <a:spcAft>
              <a:spcPts val="0"/>
            </a:spcAft>
          </a:pPr>
          <a:endParaRPr lang="en-US" sz="2000" baseline="0" dirty="0">
            <a:solidFill>
              <a:schemeClr val="tx1"/>
            </a:solidFill>
            <a:latin typeface="Arial" panose="020B0604020202020204" pitchFamily="34" charset="0"/>
          </a:endParaRPr>
        </a:p>
        <a:p>
          <a:pPr algn="l">
            <a:lnSpc>
              <a:spcPct val="100000"/>
            </a:lnSpc>
            <a:spcAft>
              <a:spcPts val="0"/>
            </a:spcAft>
          </a:pPr>
          <a:r>
            <a:rPr lang="en-US" sz="2000" baseline="0" dirty="0">
              <a:solidFill>
                <a:schemeClr val="tx1"/>
              </a:solidFill>
              <a:latin typeface="Arial" panose="020B0604020202020204" pitchFamily="34" charset="0"/>
            </a:rPr>
            <a:t>-Credential depends on passing RLA </a:t>
          </a:r>
        </a:p>
        <a:p>
          <a:pPr algn="l">
            <a:lnSpc>
              <a:spcPct val="100000"/>
            </a:lnSpc>
            <a:spcAft>
              <a:spcPts val="0"/>
            </a:spcAft>
          </a:pPr>
          <a:endParaRPr lang="en-US" sz="2000" baseline="0" dirty="0">
            <a:solidFill>
              <a:schemeClr val="tx1"/>
            </a:solidFill>
            <a:latin typeface="Arial" panose="020B0604020202020204" pitchFamily="34" charset="0"/>
          </a:endParaRPr>
        </a:p>
        <a:p>
          <a:pPr algn="l">
            <a:lnSpc>
              <a:spcPct val="100000"/>
            </a:lnSpc>
            <a:spcAft>
              <a:spcPts val="0"/>
            </a:spcAft>
          </a:pPr>
          <a:endParaRPr lang="en-US" sz="2000" baseline="0" dirty="0">
            <a:solidFill>
              <a:schemeClr val="tx1"/>
            </a:solidFill>
            <a:latin typeface="Arial" panose="020B0604020202020204" pitchFamily="34" charset="0"/>
          </a:endParaRPr>
        </a:p>
        <a:p>
          <a:pPr algn="l">
            <a:lnSpc>
              <a:spcPct val="100000"/>
            </a:lnSpc>
            <a:spcAft>
              <a:spcPts val="0"/>
            </a:spcAft>
          </a:pPr>
          <a:endParaRPr lang="en-US" sz="2000" baseline="0" dirty="0">
            <a:solidFill>
              <a:schemeClr val="tx1"/>
            </a:solidFill>
            <a:latin typeface="Arial" panose="020B0604020202020204" pitchFamily="34" charset="0"/>
          </a:endParaRPr>
        </a:p>
        <a:p>
          <a:pPr algn="l">
            <a:lnSpc>
              <a:spcPct val="100000"/>
            </a:lnSpc>
            <a:spcAft>
              <a:spcPts val="0"/>
            </a:spcAft>
          </a:pPr>
          <a:endParaRPr lang="en-US" sz="2000" baseline="0" dirty="0">
            <a:solidFill>
              <a:schemeClr val="tx1"/>
            </a:solidFill>
            <a:latin typeface="Arial" panose="020B0604020202020204" pitchFamily="34" charset="0"/>
          </a:endParaRPr>
        </a:p>
        <a:p>
          <a:pPr algn="l">
            <a:lnSpc>
              <a:spcPct val="100000"/>
            </a:lnSpc>
            <a:spcAft>
              <a:spcPts val="0"/>
            </a:spcAft>
          </a:pPr>
          <a:endParaRPr lang="en-US" sz="2000" baseline="0" dirty="0">
            <a:solidFill>
              <a:schemeClr val="tx1"/>
            </a:solidFill>
            <a:latin typeface="Arial" panose="020B0604020202020204" pitchFamily="34" charset="0"/>
          </a:endParaRPr>
        </a:p>
      </dgm:t>
    </dgm:pt>
    <dgm:pt modelId="{9742F113-2426-48C9-BE9F-64857CD90827}" type="parTrans" cxnId="{D86B6807-455B-4E66-906E-0B642D0D3607}">
      <dgm:prSet/>
      <dgm:spPr/>
      <dgm:t>
        <a:bodyPr/>
        <a:lstStyle/>
        <a:p>
          <a:endParaRPr lang="en-US"/>
        </a:p>
      </dgm:t>
    </dgm:pt>
    <dgm:pt modelId="{15BEDF68-9A87-44BE-BA3F-2496A6CFD97C}" type="sibTrans" cxnId="{D86B6807-455B-4E66-906E-0B642D0D3607}">
      <dgm:prSet/>
      <dgm:spPr/>
      <dgm:t>
        <a:bodyPr/>
        <a:lstStyle/>
        <a:p>
          <a:endParaRPr lang="en-US"/>
        </a:p>
      </dgm:t>
    </dgm:pt>
    <dgm:pt modelId="{36ABD261-F12E-4D37-BE24-50D9177708B6}" type="pres">
      <dgm:prSet presAssocID="{57ACE846-A755-47B6-B1E4-AC537838E405}" presName="cycle" presStyleCnt="0">
        <dgm:presLayoutVars>
          <dgm:chMax val="1"/>
          <dgm:dir/>
          <dgm:animLvl val="ctr"/>
          <dgm:resizeHandles val="exact"/>
        </dgm:presLayoutVars>
      </dgm:prSet>
      <dgm:spPr/>
    </dgm:pt>
    <dgm:pt modelId="{B51F97FD-94C4-49A9-B061-C74743822570}" type="pres">
      <dgm:prSet presAssocID="{5D5692F9-9976-4003-9077-15E90FEEF03B}" presName="centerShape" presStyleLbl="node0" presStyleIdx="0" presStyleCnt="1" custScaleX="123946" custScaleY="76547" custLinFactNeighborX="-1493" custLinFactNeighborY="11730"/>
      <dgm:spPr/>
    </dgm:pt>
    <dgm:pt modelId="{57C9B1ED-9BFC-4132-AE4D-5F5A4344A52F}" type="pres">
      <dgm:prSet presAssocID="{8AA097BC-CD4B-4840-AC17-2DFC74AC6075}" presName="parTrans" presStyleLbl="bgSibTrans2D1" presStyleIdx="0" presStyleCnt="2" custScaleX="71080" custLinFactY="80177" custLinFactNeighborX="-31979" custLinFactNeighborY="100000"/>
      <dgm:spPr/>
    </dgm:pt>
    <dgm:pt modelId="{BF5F2B1D-E35C-4872-9F56-5594F908BCA5}" type="pres">
      <dgm:prSet presAssocID="{398010B7-A55F-4D01-972C-1B1CC1565CFC}" presName="node" presStyleLbl="node1" presStyleIdx="0" presStyleCnt="2" custScaleX="173845" custScaleY="152552" custRadScaleRad="94412" custRadScaleInc="13028">
        <dgm:presLayoutVars>
          <dgm:bulletEnabled val="1"/>
        </dgm:presLayoutVars>
      </dgm:prSet>
      <dgm:spPr/>
    </dgm:pt>
    <dgm:pt modelId="{FE057473-4C21-4850-AF4C-1A9FEAA72C8E}" type="pres">
      <dgm:prSet presAssocID="{9742F113-2426-48C9-BE9F-64857CD90827}" presName="parTrans" presStyleLbl="bgSibTrans2D1" presStyleIdx="1" presStyleCnt="2" custScaleX="68624" custLinFactY="86570" custLinFactNeighborX="25059" custLinFactNeighborY="100000"/>
      <dgm:spPr/>
    </dgm:pt>
    <dgm:pt modelId="{7C57E4BE-4278-4ABC-AEE2-AB10B5B59199}" type="pres">
      <dgm:prSet presAssocID="{1426A226-995E-483F-89A2-2FE8AE120D56}" presName="node" presStyleLbl="node1" presStyleIdx="1" presStyleCnt="2" custScaleX="179104" custScaleY="152830" custRadScaleRad="93910" custRadScaleInc="-14144">
        <dgm:presLayoutVars>
          <dgm:bulletEnabled val="1"/>
        </dgm:presLayoutVars>
      </dgm:prSet>
      <dgm:spPr/>
    </dgm:pt>
  </dgm:ptLst>
  <dgm:cxnLst>
    <dgm:cxn modelId="{D86B6807-455B-4E66-906E-0B642D0D3607}" srcId="{5D5692F9-9976-4003-9077-15E90FEEF03B}" destId="{1426A226-995E-483F-89A2-2FE8AE120D56}" srcOrd="1" destOrd="0" parTransId="{9742F113-2426-48C9-BE9F-64857CD90827}" sibTransId="{15BEDF68-9A87-44BE-BA3F-2496A6CFD97C}"/>
    <dgm:cxn modelId="{91037424-D672-4729-A856-D39F8D9946C2}" type="presOf" srcId="{8AA097BC-CD4B-4840-AC17-2DFC74AC6075}" destId="{57C9B1ED-9BFC-4132-AE4D-5F5A4344A52F}" srcOrd="0" destOrd="0" presId="urn:microsoft.com/office/officeart/2005/8/layout/radial4"/>
    <dgm:cxn modelId="{8012182A-CC77-40C1-99D8-20C6624E0521}" type="presOf" srcId="{5D5692F9-9976-4003-9077-15E90FEEF03B}" destId="{B51F97FD-94C4-49A9-B061-C74743822570}" srcOrd="0" destOrd="0" presId="urn:microsoft.com/office/officeart/2005/8/layout/radial4"/>
    <dgm:cxn modelId="{D70FC42B-374A-4F3A-84B0-BF6C52D52B54}" type="presOf" srcId="{1426A226-995E-483F-89A2-2FE8AE120D56}" destId="{7C57E4BE-4278-4ABC-AEE2-AB10B5B59199}" srcOrd="0" destOrd="0" presId="urn:microsoft.com/office/officeart/2005/8/layout/radial4"/>
    <dgm:cxn modelId="{B3EB7D36-606C-4429-A555-E45C06E16D80}" type="presOf" srcId="{57ACE846-A755-47B6-B1E4-AC537838E405}" destId="{36ABD261-F12E-4D37-BE24-50D9177708B6}" srcOrd="0" destOrd="0" presId="urn:microsoft.com/office/officeart/2005/8/layout/radial4"/>
    <dgm:cxn modelId="{5C1EB761-B80E-4FFE-A5F7-606DDD823D35}" type="presOf" srcId="{9742F113-2426-48C9-BE9F-64857CD90827}" destId="{FE057473-4C21-4850-AF4C-1A9FEAA72C8E}" srcOrd="0" destOrd="0" presId="urn:microsoft.com/office/officeart/2005/8/layout/radial4"/>
    <dgm:cxn modelId="{51549645-71C8-4CB7-9BC1-1D1A43F0AE00}" type="presOf" srcId="{398010B7-A55F-4D01-972C-1B1CC1565CFC}" destId="{BF5F2B1D-E35C-4872-9F56-5594F908BCA5}" srcOrd="0" destOrd="0" presId="urn:microsoft.com/office/officeart/2005/8/layout/radial4"/>
    <dgm:cxn modelId="{727E9054-0D55-47CF-8DA0-1C709CBB2B39}" srcId="{5D5692F9-9976-4003-9077-15E90FEEF03B}" destId="{398010B7-A55F-4D01-972C-1B1CC1565CFC}" srcOrd="0" destOrd="0" parTransId="{8AA097BC-CD4B-4840-AC17-2DFC74AC6075}" sibTransId="{279C80B2-C674-493B-8CFC-C94C5906954A}"/>
    <dgm:cxn modelId="{5B000EAA-8300-4D81-8578-284D915CA64F}" srcId="{57ACE846-A755-47B6-B1E4-AC537838E405}" destId="{5D5692F9-9976-4003-9077-15E90FEEF03B}" srcOrd="0" destOrd="0" parTransId="{C32889F2-E595-4094-971E-58A763688DE2}" sibTransId="{FE677BB5-DA83-42CB-80AA-B3F0DE08E120}"/>
    <dgm:cxn modelId="{64E9FF6A-CAC3-4583-8BC8-F826262D15C2}" type="presParOf" srcId="{36ABD261-F12E-4D37-BE24-50D9177708B6}" destId="{B51F97FD-94C4-49A9-B061-C74743822570}" srcOrd="0" destOrd="0" presId="urn:microsoft.com/office/officeart/2005/8/layout/radial4"/>
    <dgm:cxn modelId="{414E57C9-7A49-4A2C-9A83-7565EEC22591}" type="presParOf" srcId="{36ABD261-F12E-4D37-BE24-50D9177708B6}" destId="{57C9B1ED-9BFC-4132-AE4D-5F5A4344A52F}" srcOrd="1" destOrd="0" presId="urn:microsoft.com/office/officeart/2005/8/layout/radial4"/>
    <dgm:cxn modelId="{8C0A2DC5-B7FB-4E9A-886E-7BDCF921183E}" type="presParOf" srcId="{36ABD261-F12E-4D37-BE24-50D9177708B6}" destId="{BF5F2B1D-E35C-4872-9F56-5594F908BCA5}" srcOrd="2" destOrd="0" presId="urn:microsoft.com/office/officeart/2005/8/layout/radial4"/>
    <dgm:cxn modelId="{65FE38BA-65CD-446A-8BB9-837A67C06992}" type="presParOf" srcId="{36ABD261-F12E-4D37-BE24-50D9177708B6}" destId="{FE057473-4C21-4850-AF4C-1A9FEAA72C8E}" srcOrd="3" destOrd="0" presId="urn:microsoft.com/office/officeart/2005/8/layout/radial4"/>
    <dgm:cxn modelId="{3F51DEEB-8D2F-4C0D-B4BF-C82F79F82741}" type="presParOf" srcId="{36ABD261-F12E-4D37-BE24-50D9177708B6}" destId="{7C57E4BE-4278-4ABC-AEE2-AB10B5B59199}"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DFCDDA-9B17-3E47-BCEA-F9007D4AB83A}" type="doc">
      <dgm:prSet loTypeId="urn:microsoft.com/office/officeart/2005/8/layout/target3" loCatId="relationship" qsTypeId="urn:microsoft.com/office/officeart/2005/8/quickstyle/simple4" qsCatId="simple" csTypeId="urn:microsoft.com/office/officeart/2005/8/colors/accent1_2" csCatId="accent1" phldr="1"/>
      <dgm:spPr/>
      <dgm:t>
        <a:bodyPr/>
        <a:lstStyle/>
        <a:p>
          <a:endParaRPr lang="en-US"/>
        </a:p>
      </dgm:t>
    </dgm:pt>
    <dgm:pt modelId="{40F8B385-1617-AC48-B16D-E8F67DC6B072}">
      <dgm:prSet custT="1"/>
      <dgm:spPr/>
      <dgm:t>
        <a:bodyPr/>
        <a:lstStyle/>
        <a:p>
          <a:pPr rtl="0"/>
          <a:r>
            <a:rPr lang="en-US" sz="2800" dirty="0"/>
            <a:t>GED</a:t>
          </a:r>
          <a:r>
            <a:rPr lang="en-US" sz="2800" baseline="30000" dirty="0"/>
            <a:t>®</a:t>
          </a:r>
          <a:r>
            <a:rPr lang="en-US" sz="2800" dirty="0"/>
            <a:t> </a:t>
          </a:r>
          <a:br>
            <a:rPr lang="en-US" sz="2800" dirty="0"/>
          </a:br>
          <a:r>
            <a:rPr lang="en-US" sz="2800" dirty="0"/>
            <a:t>College Ready</a:t>
          </a:r>
        </a:p>
      </dgm:t>
    </dgm:pt>
    <dgm:pt modelId="{1C9BAFAE-BE0B-2F47-9DF6-33667D7A50D2}" type="parTrans" cxnId="{5D3159A0-00BD-8E4D-AEE8-8A0F0A619645}">
      <dgm:prSet/>
      <dgm:spPr/>
      <dgm:t>
        <a:bodyPr/>
        <a:lstStyle/>
        <a:p>
          <a:endParaRPr lang="en-US"/>
        </a:p>
      </dgm:t>
    </dgm:pt>
    <dgm:pt modelId="{BBB9A6CF-ADFC-5A4F-A4E8-3544A421F32E}" type="sibTrans" cxnId="{5D3159A0-00BD-8E4D-AEE8-8A0F0A619645}">
      <dgm:prSet/>
      <dgm:spPr/>
      <dgm:t>
        <a:bodyPr/>
        <a:lstStyle/>
        <a:p>
          <a:endParaRPr lang="en-US"/>
        </a:p>
      </dgm:t>
    </dgm:pt>
    <dgm:pt modelId="{5F2C72DC-7C55-7243-9589-4F9AD95BCBDE}">
      <dgm:prSet/>
      <dgm:spPr/>
      <dgm:t>
        <a:bodyPr/>
        <a:lstStyle/>
        <a:p>
          <a:pPr rtl="0"/>
          <a:r>
            <a:rPr lang="en-US" dirty="0"/>
            <a:t>Score of 165 - 174 on any content test</a:t>
          </a:r>
        </a:p>
      </dgm:t>
    </dgm:pt>
    <dgm:pt modelId="{75911CD3-1EC7-384E-B11F-26ABC3E14B29}" type="parTrans" cxnId="{7488EE34-3569-C74C-9F57-471AF136E5A6}">
      <dgm:prSet/>
      <dgm:spPr/>
      <dgm:t>
        <a:bodyPr/>
        <a:lstStyle/>
        <a:p>
          <a:endParaRPr lang="en-US"/>
        </a:p>
      </dgm:t>
    </dgm:pt>
    <dgm:pt modelId="{FFBD3315-8701-574B-884B-82FA7A535D22}" type="sibTrans" cxnId="{7488EE34-3569-C74C-9F57-471AF136E5A6}">
      <dgm:prSet/>
      <dgm:spPr/>
      <dgm:t>
        <a:bodyPr/>
        <a:lstStyle/>
        <a:p>
          <a:endParaRPr lang="en-US"/>
        </a:p>
      </dgm:t>
    </dgm:pt>
    <dgm:pt modelId="{7EE89437-CF85-9D4B-B77A-7AFF7A151250}">
      <dgm:prSet/>
      <dgm:spPr/>
      <dgm:t>
        <a:bodyPr/>
        <a:lstStyle/>
        <a:p>
          <a:pPr rtl="0"/>
          <a:r>
            <a:rPr lang="en-US" dirty="0"/>
            <a:t>Waived from developmental education in that content requirements/courses</a:t>
          </a:r>
        </a:p>
      </dgm:t>
    </dgm:pt>
    <dgm:pt modelId="{2CE9D23E-A173-364B-8B59-85051074055C}" type="parTrans" cxnId="{1CAAEF91-D9E2-3F49-B4E9-9CB58F1C9F68}">
      <dgm:prSet/>
      <dgm:spPr/>
      <dgm:t>
        <a:bodyPr/>
        <a:lstStyle/>
        <a:p>
          <a:endParaRPr lang="en-US"/>
        </a:p>
      </dgm:t>
    </dgm:pt>
    <dgm:pt modelId="{2957EC48-D095-2444-8AAA-0C785389528E}" type="sibTrans" cxnId="{1CAAEF91-D9E2-3F49-B4E9-9CB58F1C9F68}">
      <dgm:prSet/>
      <dgm:spPr/>
      <dgm:t>
        <a:bodyPr/>
        <a:lstStyle/>
        <a:p>
          <a:endParaRPr lang="en-US"/>
        </a:p>
      </dgm:t>
    </dgm:pt>
    <dgm:pt modelId="{83303A36-5B3E-5F40-8269-E261DED9D858}">
      <dgm:prSet/>
      <dgm:spPr/>
      <dgm:t>
        <a:bodyPr/>
        <a:lstStyle/>
        <a:p>
          <a:pPr rtl="0"/>
          <a:r>
            <a:rPr lang="en-US" dirty="0"/>
            <a:t>Waived from placement testing, and</a:t>
          </a:r>
        </a:p>
      </dgm:t>
    </dgm:pt>
    <dgm:pt modelId="{2822FAE8-F20C-3649-BA6B-0D468D2F9DBA}" type="parTrans" cxnId="{9C118DE6-AF87-FC46-83F5-5111230325E3}">
      <dgm:prSet/>
      <dgm:spPr/>
      <dgm:t>
        <a:bodyPr/>
        <a:lstStyle/>
        <a:p>
          <a:endParaRPr lang="en-US"/>
        </a:p>
      </dgm:t>
    </dgm:pt>
    <dgm:pt modelId="{C455EE9E-07A8-6147-B7A8-03DCDCF10C6C}" type="sibTrans" cxnId="{9C118DE6-AF87-FC46-83F5-5111230325E3}">
      <dgm:prSet/>
      <dgm:spPr/>
      <dgm:t>
        <a:bodyPr/>
        <a:lstStyle/>
        <a:p>
          <a:endParaRPr lang="en-US"/>
        </a:p>
      </dgm:t>
    </dgm:pt>
    <dgm:pt modelId="{C62526C8-A6CB-2045-9661-22AEC6451905}">
      <dgm:prSet/>
      <dgm:spPr/>
      <dgm:t>
        <a:bodyPr/>
        <a:lstStyle/>
        <a:p>
          <a:pPr rtl="0"/>
          <a:r>
            <a:rPr lang="en-US" dirty="0"/>
            <a:t>Placed directly in credit-bearing courses</a:t>
          </a:r>
        </a:p>
      </dgm:t>
    </dgm:pt>
    <dgm:pt modelId="{8AB2CE7A-6C7E-7A4F-A5CC-5C09E3CB7532}" type="parTrans" cxnId="{A1F75D98-5D0B-D342-9692-F9FD99E10E96}">
      <dgm:prSet/>
      <dgm:spPr/>
      <dgm:t>
        <a:bodyPr/>
        <a:lstStyle/>
        <a:p>
          <a:endParaRPr lang="en-US"/>
        </a:p>
      </dgm:t>
    </dgm:pt>
    <dgm:pt modelId="{532CDC15-ACCE-634A-9236-BC738AB4A226}" type="sibTrans" cxnId="{A1F75D98-5D0B-D342-9692-F9FD99E10E96}">
      <dgm:prSet/>
      <dgm:spPr/>
      <dgm:t>
        <a:bodyPr/>
        <a:lstStyle/>
        <a:p>
          <a:endParaRPr lang="en-US"/>
        </a:p>
      </dgm:t>
    </dgm:pt>
    <dgm:pt modelId="{05FA0B00-AA1A-0E4A-8A73-0958E3FFF50E}">
      <dgm:prSet custT="1"/>
      <dgm:spPr/>
      <dgm:t>
        <a:bodyPr/>
        <a:lstStyle/>
        <a:p>
          <a:pPr rtl="0"/>
          <a:r>
            <a:rPr lang="en-US" sz="2800" dirty="0"/>
            <a:t>GED</a:t>
          </a:r>
          <a:r>
            <a:rPr lang="en-US" sz="2800" baseline="30000" dirty="0"/>
            <a:t>®</a:t>
          </a:r>
          <a:r>
            <a:rPr lang="en-US" sz="2800" dirty="0"/>
            <a:t> </a:t>
          </a:r>
          <a:br>
            <a:rPr lang="en-US" sz="2800" dirty="0"/>
          </a:br>
          <a:r>
            <a:rPr lang="en-US" sz="2800" dirty="0"/>
            <a:t>College Ready+Credit</a:t>
          </a:r>
        </a:p>
      </dgm:t>
    </dgm:pt>
    <dgm:pt modelId="{BF0818E2-BC71-F14A-82CD-986B719D4429}" type="parTrans" cxnId="{53B2200F-4903-174F-B12F-CDEC028AFBCC}">
      <dgm:prSet/>
      <dgm:spPr/>
      <dgm:t>
        <a:bodyPr/>
        <a:lstStyle/>
        <a:p>
          <a:endParaRPr lang="en-US"/>
        </a:p>
      </dgm:t>
    </dgm:pt>
    <dgm:pt modelId="{F3E9C2BB-AB9F-DB4A-BD33-5CE27B0E1A27}" type="sibTrans" cxnId="{53B2200F-4903-174F-B12F-CDEC028AFBCC}">
      <dgm:prSet/>
      <dgm:spPr/>
      <dgm:t>
        <a:bodyPr/>
        <a:lstStyle/>
        <a:p>
          <a:endParaRPr lang="en-US"/>
        </a:p>
      </dgm:t>
    </dgm:pt>
    <dgm:pt modelId="{1FD5CB5C-81FD-0D41-87CE-69319569EBCF}">
      <dgm:prSet/>
      <dgm:spPr/>
      <dgm:t>
        <a:bodyPr/>
        <a:lstStyle/>
        <a:p>
          <a:pPr rtl="0"/>
          <a:r>
            <a:rPr lang="en-US" dirty="0"/>
            <a:t>Score of 175 – 200 on any content test</a:t>
          </a:r>
        </a:p>
      </dgm:t>
    </dgm:pt>
    <dgm:pt modelId="{19865DEB-A75F-F147-8E57-EC2A722BCFC4}" type="parTrans" cxnId="{BE974B62-2EF8-EC45-89AF-6408FD9F794D}">
      <dgm:prSet/>
      <dgm:spPr/>
      <dgm:t>
        <a:bodyPr/>
        <a:lstStyle/>
        <a:p>
          <a:endParaRPr lang="en-US"/>
        </a:p>
      </dgm:t>
    </dgm:pt>
    <dgm:pt modelId="{8FD01AEA-0C6A-494F-A914-E224E507D801}" type="sibTrans" cxnId="{BE974B62-2EF8-EC45-89AF-6408FD9F794D}">
      <dgm:prSet/>
      <dgm:spPr/>
      <dgm:t>
        <a:bodyPr/>
        <a:lstStyle/>
        <a:p>
          <a:endParaRPr lang="en-US"/>
        </a:p>
      </dgm:t>
    </dgm:pt>
    <dgm:pt modelId="{A12C3E40-4199-D648-B112-D3933BC2B898}">
      <dgm:prSet/>
      <dgm:spPr/>
      <dgm:t>
        <a:bodyPr/>
        <a:lstStyle/>
        <a:p>
          <a:pPr rtl="0"/>
          <a:r>
            <a:rPr lang="en-US" dirty="0"/>
            <a:t>Same as CR recommendations, plus</a:t>
          </a:r>
        </a:p>
      </dgm:t>
    </dgm:pt>
    <dgm:pt modelId="{58AB6666-9B0D-264A-BDCA-65E13DECA6C0}" type="parTrans" cxnId="{403B47AE-A9A2-E941-AEBA-FA6C864844BA}">
      <dgm:prSet/>
      <dgm:spPr/>
      <dgm:t>
        <a:bodyPr/>
        <a:lstStyle/>
        <a:p>
          <a:endParaRPr lang="en-US"/>
        </a:p>
      </dgm:t>
    </dgm:pt>
    <dgm:pt modelId="{C13732AC-1285-674C-91FC-D5CE4340A91D}" type="sibTrans" cxnId="{403B47AE-A9A2-E941-AEBA-FA6C864844BA}">
      <dgm:prSet/>
      <dgm:spPr/>
      <dgm:t>
        <a:bodyPr/>
        <a:lstStyle/>
        <a:p>
          <a:endParaRPr lang="en-US"/>
        </a:p>
      </dgm:t>
    </dgm:pt>
    <dgm:pt modelId="{A09861B7-AA4C-5F4F-87A6-382F7EFE7E06}">
      <dgm:prSet/>
      <dgm:spPr/>
      <dgm:t>
        <a:bodyPr/>
        <a:lstStyle/>
        <a:p>
          <a:pPr rtl="0"/>
          <a:r>
            <a:rPr lang="en-US" dirty="0"/>
            <a:t>May provide up to 10 semester hours of college credit</a:t>
          </a:r>
        </a:p>
      </dgm:t>
    </dgm:pt>
    <dgm:pt modelId="{939776DC-56A1-DB4D-95BF-891E3D3B204E}" type="parTrans" cxnId="{71E8E632-050D-5D4E-A0F2-AF19D4CF2EDA}">
      <dgm:prSet/>
      <dgm:spPr/>
      <dgm:t>
        <a:bodyPr/>
        <a:lstStyle/>
        <a:p>
          <a:endParaRPr lang="en-US"/>
        </a:p>
      </dgm:t>
    </dgm:pt>
    <dgm:pt modelId="{1D2FBD94-14E4-D247-88F8-7E8ECD7B456D}" type="sibTrans" cxnId="{71E8E632-050D-5D4E-A0F2-AF19D4CF2EDA}">
      <dgm:prSet/>
      <dgm:spPr/>
      <dgm:t>
        <a:bodyPr/>
        <a:lstStyle/>
        <a:p>
          <a:endParaRPr lang="en-US"/>
        </a:p>
      </dgm:t>
    </dgm:pt>
    <dgm:pt modelId="{E74F2ECF-FDD4-434A-BDE2-B999CBC4200E}" type="pres">
      <dgm:prSet presAssocID="{6BDFCDDA-9B17-3E47-BCEA-F9007D4AB83A}" presName="Name0" presStyleCnt="0">
        <dgm:presLayoutVars>
          <dgm:chMax val="7"/>
          <dgm:dir/>
          <dgm:animLvl val="lvl"/>
          <dgm:resizeHandles val="exact"/>
        </dgm:presLayoutVars>
      </dgm:prSet>
      <dgm:spPr/>
    </dgm:pt>
    <dgm:pt modelId="{FAECB0C5-7374-CE4D-B7CF-9B0CACD9BE09}" type="pres">
      <dgm:prSet presAssocID="{40F8B385-1617-AC48-B16D-E8F67DC6B072}" presName="circle1" presStyleLbl="node1" presStyleIdx="0" presStyleCnt="2"/>
      <dgm:spPr/>
    </dgm:pt>
    <dgm:pt modelId="{1BB120A9-E296-184A-A441-249EBBC42A75}" type="pres">
      <dgm:prSet presAssocID="{40F8B385-1617-AC48-B16D-E8F67DC6B072}" presName="space" presStyleCnt="0"/>
      <dgm:spPr/>
    </dgm:pt>
    <dgm:pt modelId="{27739714-77A3-9844-9764-E7C333367B9C}" type="pres">
      <dgm:prSet presAssocID="{40F8B385-1617-AC48-B16D-E8F67DC6B072}" presName="rect1" presStyleLbl="alignAcc1" presStyleIdx="0" presStyleCnt="2"/>
      <dgm:spPr/>
    </dgm:pt>
    <dgm:pt modelId="{A9BAF0F7-E510-F744-BA73-FF20966D2AF5}" type="pres">
      <dgm:prSet presAssocID="{05FA0B00-AA1A-0E4A-8A73-0958E3FFF50E}" presName="vertSpace2" presStyleLbl="node1" presStyleIdx="0" presStyleCnt="2"/>
      <dgm:spPr/>
    </dgm:pt>
    <dgm:pt modelId="{01E71AF3-0FAF-4F46-92B0-7F285AC78101}" type="pres">
      <dgm:prSet presAssocID="{05FA0B00-AA1A-0E4A-8A73-0958E3FFF50E}" presName="circle2" presStyleLbl="node1" presStyleIdx="1" presStyleCnt="2"/>
      <dgm:spPr/>
    </dgm:pt>
    <dgm:pt modelId="{F3F11212-9EAE-F044-B068-1CE248F2E61C}" type="pres">
      <dgm:prSet presAssocID="{05FA0B00-AA1A-0E4A-8A73-0958E3FFF50E}" presName="rect2" presStyleLbl="alignAcc1" presStyleIdx="1" presStyleCnt="2"/>
      <dgm:spPr/>
    </dgm:pt>
    <dgm:pt modelId="{E4BFC4D6-2D22-E141-A726-D25D65FE716B}" type="pres">
      <dgm:prSet presAssocID="{40F8B385-1617-AC48-B16D-E8F67DC6B072}" presName="rect1ParTx" presStyleLbl="alignAcc1" presStyleIdx="1" presStyleCnt="2">
        <dgm:presLayoutVars>
          <dgm:chMax val="1"/>
          <dgm:bulletEnabled val="1"/>
        </dgm:presLayoutVars>
      </dgm:prSet>
      <dgm:spPr/>
    </dgm:pt>
    <dgm:pt modelId="{94DB8F68-D3E5-C840-AF7E-534DC1C35710}" type="pres">
      <dgm:prSet presAssocID="{40F8B385-1617-AC48-B16D-E8F67DC6B072}" presName="rect1ChTx" presStyleLbl="alignAcc1" presStyleIdx="1" presStyleCnt="2">
        <dgm:presLayoutVars>
          <dgm:bulletEnabled val="1"/>
        </dgm:presLayoutVars>
      </dgm:prSet>
      <dgm:spPr/>
    </dgm:pt>
    <dgm:pt modelId="{AA756DBE-DEE1-0C4C-9BEE-27BEB74B6A2B}" type="pres">
      <dgm:prSet presAssocID="{05FA0B00-AA1A-0E4A-8A73-0958E3FFF50E}" presName="rect2ParTx" presStyleLbl="alignAcc1" presStyleIdx="1" presStyleCnt="2">
        <dgm:presLayoutVars>
          <dgm:chMax val="1"/>
          <dgm:bulletEnabled val="1"/>
        </dgm:presLayoutVars>
      </dgm:prSet>
      <dgm:spPr/>
    </dgm:pt>
    <dgm:pt modelId="{FFC72C6A-10EE-E14D-8D81-95BCB633AE05}" type="pres">
      <dgm:prSet presAssocID="{05FA0B00-AA1A-0E4A-8A73-0958E3FFF50E}" presName="rect2ChTx" presStyleLbl="alignAcc1" presStyleIdx="1" presStyleCnt="2">
        <dgm:presLayoutVars>
          <dgm:bulletEnabled val="1"/>
        </dgm:presLayoutVars>
      </dgm:prSet>
      <dgm:spPr/>
    </dgm:pt>
  </dgm:ptLst>
  <dgm:cxnLst>
    <dgm:cxn modelId="{53B2200F-4903-174F-B12F-CDEC028AFBCC}" srcId="{6BDFCDDA-9B17-3E47-BCEA-F9007D4AB83A}" destId="{05FA0B00-AA1A-0E4A-8A73-0958E3FFF50E}" srcOrd="1" destOrd="0" parTransId="{BF0818E2-BC71-F14A-82CD-986B719D4429}" sibTransId="{F3E9C2BB-AB9F-DB4A-BD33-5CE27B0E1A27}"/>
    <dgm:cxn modelId="{71E8E632-050D-5D4E-A0F2-AF19D4CF2EDA}" srcId="{05FA0B00-AA1A-0E4A-8A73-0958E3FFF50E}" destId="{A09861B7-AA4C-5F4F-87A6-382F7EFE7E06}" srcOrd="2" destOrd="0" parTransId="{939776DC-56A1-DB4D-95BF-891E3D3B204E}" sibTransId="{1D2FBD94-14E4-D247-88F8-7E8ECD7B456D}"/>
    <dgm:cxn modelId="{7488EE34-3569-C74C-9F57-471AF136E5A6}" srcId="{40F8B385-1617-AC48-B16D-E8F67DC6B072}" destId="{5F2C72DC-7C55-7243-9589-4F9AD95BCBDE}" srcOrd="0" destOrd="0" parTransId="{75911CD3-1EC7-384E-B11F-26ABC3E14B29}" sibTransId="{FFBD3315-8701-574B-884B-82FA7A535D22}"/>
    <dgm:cxn modelId="{B09DF536-D949-4FBE-9788-48534C57B5C9}" type="presOf" srcId="{83303A36-5B3E-5F40-8269-E261DED9D858}" destId="{94DB8F68-D3E5-C840-AF7E-534DC1C35710}" srcOrd="0" destOrd="2" presId="urn:microsoft.com/office/officeart/2005/8/layout/target3"/>
    <dgm:cxn modelId="{BE974B62-2EF8-EC45-89AF-6408FD9F794D}" srcId="{05FA0B00-AA1A-0E4A-8A73-0958E3FFF50E}" destId="{1FD5CB5C-81FD-0D41-87CE-69319569EBCF}" srcOrd="0" destOrd="0" parTransId="{19865DEB-A75F-F147-8E57-EC2A722BCFC4}" sibTransId="{8FD01AEA-0C6A-494F-A914-E224E507D801}"/>
    <dgm:cxn modelId="{FDD87A48-1F5B-4F0C-8346-1DE93776AA88}" type="presOf" srcId="{7EE89437-CF85-9D4B-B77A-7AFF7A151250}" destId="{94DB8F68-D3E5-C840-AF7E-534DC1C35710}" srcOrd="0" destOrd="1" presId="urn:microsoft.com/office/officeart/2005/8/layout/target3"/>
    <dgm:cxn modelId="{4B675275-9881-45EA-AD23-6C360E1607A6}" type="presOf" srcId="{40F8B385-1617-AC48-B16D-E8F67DC6B072}" destId="{E4BFC4D6-2D22-E141-A726-D25D65FE716B}" srcOrd="1" destOrd="0" presId="urn:microsoft.com/office/officeart/2005/8/layout/target3"/>
    <dgm:cxn modelId="{C77A7F82-108C-423D-BB06-90D272D45C4B}" type="presOf" srcId="{40F8B385-1617-AC48-B16D-E8F67DC6B072}" destId="{27739714-77A3-9844-9764-E7C333367B9C}" srcOrd="0" destOrd="0" presId="urn:microsoft.com/office/officeart/2005/8/layout/target3"/>
    <dgm:cxn modelId="{687F7C89-6EE0-4541-845A-E60520F514A2}" type="presOf" srcId="{C62526C8-A6CB-2045-9661-22AEC6451905}" destId="{94DB8F68-D3E5-C840-AF7E-534DC1C35710}" srcOrd="0" destOrd="3" presId="urn:microsoft.com/office/officeart/2005/8/layout/target3"/>
    <dgm:cxn modelId="{1CAAEF91-D9E2-3F49-B4E9-9CB58F1C9F68}" srcId="{40F8B385-1617-AC48-B16D-E8F67DC6B072}" destId="{7EE89437-CF85-9D4B-B77A-7AFF7A151250}" srcOrd="1" destOrd="0" parTransId="{2CE9D23E-A173-364B-8B59-85051074055C}" sibTransId="{2957EC48-D095-2444-8AAA-0C785389528E}"/>
    <dgm:cxn modelId="{A1F75D98-5D0B-D342-9692-F9FD99E10E96}" srcId="{40F8B385-1617-AC48-B16D-E8F67DC6B072}" destId="{C62526C8-A6CB-2045-9661-22AEC6451905}" srcOrd="3" destOrd="0" parTransId="{8AB2CE7A-6C7E-7A4F-A5CC-5C09E3CB7532}" sibTransId="{532CDC15-ACCE-634A-9236-BC738AB4A226}"/>
    <dgm:cxn modelId="{5D3159A0-00BD-8E4D-AEE8-8A0F0A619645}" srcId="{6BDFCDDA-9B17-3E47-BCEA-F9007D4AB83A}" destId="{40F8B385-1617-AC48-B16D-E8F67DC6B072}" srcOrd="0" destOrd="0" parTransId="{1C9BAFAE-BE0B-2F47-9DF6-33667D7A50D2}" sibTransId="{BBB9A6CF-ADFC-5A4F-A4E8-3544A421F32E}"/>
    <dgm:cxn modelId="{403B47AE-A9A2-E941-AEBA-FA6C864844BA}" srcId="{05FA0B00-AA1A-0E4A-8A73-0958E3FFF50E}" destId="{A12C3E40-4199-D648-B112-D3933BC2B898}" srcOrd="1" destOrd="0" parTransId="{58AB6666-9B0D-264A-BDCA-65E13DECA6C0}" sibTransId="{C13732AC-1285-674C-91FC-D5CE4340A91D}"/>
    <dgm:cxn modelId="{9E40FAC0-5629-486E-9616-EF316F7BBC1B}" type="presOf" srcId="{05FA0B00-AA1A-0E4A-8A73-0958E3FFF50E}" destId="{AA756DBE-DEE1-0C4C-9BEE-27BEB74B6A2B}" srcOrd="1" destOrd="0" presId="urn:microsoft.com/office/officeart/2005/8/layout/target3"/>
    <dgm:cxn modelId="{3C1AB7C4-CFF2-4CD3-B47D-E5829DBB3A03}" type="presOf" srcId="{5F2C72DC-7C55-7243-9589-4F9AD95BCBDE}" destId="{94DB8F68-D3E5-C840-AF7E-534DC1C35710}" srcOrd="0" destOrd="0" presId="urn:microsoft.com/office/officeart/2005/8/layout/target3"/>
    <dgm:cxn modelId="{AA0503E0-27D0-4A7D-B2E3-3168A32074A9}" type="presOf" srcId="{A12C3E40-4199-D648-B112-D3933BC2B898}" destId="{FFC72C6A-10EE-E14D-8D81-95BCB633AE05}" srcOrd="0" destOrd="1" presId="urn:microsoft.com/office/officeart/2005/8/layout/target3"/>
    <dgm:cxn modelId="{9C118DE6-AF87-FC46-83F5-5111230325E3}" srcId="{40F8B385-1617-AC48-B16D-E8F67DC6B072}" destId="{83303A36-5B3E-5F40-8269-E261DED9D858}" srcOrd="2" destOrd="0" parTransId="{2822FAE8-F20C-3649-BA6B-0D468D2F9DBA}" sibTransId="{C455EE9E-07A8-6147-B7A8-03DCDCF10C6C}"/>
    <dgm:cxn modelId="{27C00FE8-2BC0-49D9-ADBA-D5BD80DEF13C}" type="presOf" srcId="{05FA0B00-AA1A-0E4A-8A73-0958E3FFF50E}" destId="{F3F11212-9EAE-F044-B068-1CE248F2E61C}" srcOrd="0" destOrd="0" presId="urn:microsoft.com/office/officeart/2005/8/layout/target3"/>
    <dgm:cxn modelId="{448213ED-BA84-42A9-B72A-EBEC0A3E2E5A}" type="presOf" srcId="{6BDFCDDA-9B17-3E47-BCEA-F9007D4AB83A}" destId="{E74F2ECF-FDD4-434A-BDE2-B999CBC4200E}" srcOrd="0" destOrd="0" presId="urn:microsoft.com/office/officeart/2005/8/layout/target3"/>
    <dgm:cxn modelId="{71D3CCEE-42E7-45BB-A895-84A165CF32BC}" type="presOf" srcId="{A09861B7-AA4C-5F4F-87A6-382F7EFE7E06}" destId="{FFC72C6A-10EE-E14D-8D81-95BCB633AE05}" srcOrd="0" destOrd="2" presId="urn:microsoft.com/office/officeart/2005/8/layout/target3"/>
    <dgm:cxn modelId="{1A6F87F3-F594-4BA1-90A3-710B35B2920D}" type="presOf" srcId="{1FD5CB5C-81FD-0D41-87CE-69319569EBCF}" destId="{FFC72C6A-10EE-E14D-8D81-95BCB633AE05}" srcOrd="0" destOrd="0" presId="urn:microsoft.com/office/officeart/2005/8/layout/target3"/>
    <dgm:cxn modelId="{DA66D1FD-2C88-4BAD-A713-0A4474CDF197}" type="presParOf" srcId="{E74F2ECF-FDD4-434A-BDE2-B999CBC4200E}" destId="{FAECB0C5-7374-CE4D-B7CF-9B0CACD9BE09}" srcOrd="0" destOrd="0" presId="urn:microsoft.com/office/officeart/2005/8/layout/target3"/>
    <dgm:cxn modelId="{E80052BE-BC57-45AF-BB4F-F90E7C7F4120}" type="presParOf" srcId="{E74F2ECF-FDD4-434A-BDE2-B999CBC4200E}" destId="{1BB120A9-E296-184A-A441-249EBBC42A75}" srcOrd="1" destOrd="0" presId="urn:microsoft.com/office/officeart/2005/8/layout/target3"/>
    <dgm:cxn modelId="{81955C04-2542-45DA-AE99-94AB510F8394}" type="presParOf" srcId="{E74F2ECF-FDD4-434A-BDE2-B999CBC4200E}" destId="{27739714-77A3-9844-9764-E7C333367B9C}" srcOrd="2" destOrd="0" presId="urn:microsoft.com/office/officeart/2005/8/layout/target3"/>
    <dgm:cxn modelId="{EF0BC339-38C0-4014-90E7-96483B6BD96D}" type="presParOf" srcId="{E74F2ECF-FDD4-434A-BDE2-B999CBC4200E}" destId="{A9BAF0F7-E510-F744-BA73-FF20966D2AF5}" srcOrd="3" destOrd="0" presId="urn:microsoft.com/office/officeart/2005/8/layout/target3"/>
    <dgm:cxn modelId="{337E2002-1121-4CB6-A8D7-A74841BD2BA5}" type="presParOf" srcId="{E74F2ECF-FDD4-434A-BDE2-B999CBC4200E}" destId="{01E71AF3-0FAF-4F46-92B0-7F285AC78101}" srcOrd="4" destOrd="0" presId="urn:microsoft.com/office/officeart/2005/8/layout/target3"/>
    <dgm:cxn modelId="{84D744E6-360D-4CA5-88F7-52EEABF4BD1D}" type="presParOf" srcId="{E74F2ECF-FDD4-434A-BDE2-B999CBC4200E}" destId="{F3F11212-9EAE-F044-B068-1CE248F2E61C}" srcOrd="5" destOrd="0" presId="urn:microsoft.com/office/officeart/2005/8/layout/target3"/>
    <dgm:cxn modelId="{60602FCA-3968-40CF-BABA-8A23D1162D6D}" type="presParOf" srcId="{E74F2ECF-FDD4-434A-BDE2-B999CBC4200E}" destId="{E4BFC4D6-2D22-E141-A726-D25D65FE716B}" srcOrd="6" destOrd="0" presId="urn:microsoft.com/office/officeart/2005/8/layout/target3"/>
    <dgm:cxn modelId="{73B578E9-D869-4255-8D8F-0D717E023616}" type="presParOf" srcId="{E74F2ECF-FDD4-434A-BDE2-B999CBC4200E}" destId="{94DB8F68-D3E5-C840-AF7E-534DC1C35710}" srcOrd="7" destOrd="0" presId="urn:microsoft.com/office/officeart/2005/8/layout/target3"/>
    <dgm:cxn modelId="{47D26B9E-4686-47E8-B220-E17EE6AED399}" type="presParOf" srcId="{E74F2ECF-FDD4-434A-BDE2-B999CBC4200E}" destId="{AA756DBE-DEE1-0C4C-9BEE-27BEB74B6A2B}" srcOrd="8" destOrd="0" presId="urn:microsoft.com/office/officeart/2005/8/layout/target3"/>
    <dgm:cxn modelId="{710F3ABA-38F0-455D-A613-07D8D728C1A3}" type="presParOf" srcId="{E74F2ECF-FDD4-434A-BDE2-B999CBC4200E}" destId="{FFC72C6A-10EE-E14D-8D81-95BCB633AE05}"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3C7DB-14B7-4B39-A28F-0FF99E0C71AF}" type="doc">
      <dgm:prSet loTypeId="urn:microsoft.com/office/officeart/2005/8/layout/hierarchy1" loCatId="hierarchy" qsTypeId="urn:microsoft.com/office/officeart/2005/8/quickstyle/simple1" qsCatId="simple" csTypeId="urn:microsoft.com/office/officeart/2005/8/colors/accent3_2" csCatId="accent3"/>
      <dgm:spPr/>
      <dgm:t>
        <a:bodyPr/>
        <a:lstStyle/>
        <a:p>
          <a:endParaRPr lang="en-US"/>
        </a:p>
      </dgm:t>
    </dgm:pt>
    <dgm:pt modelId="{A5E162F4-0F41-44A0-8A81-8FB70BF2A41B}">
      <dgm:prSet/>
      <dgm:spPr/>
      <dgm:t>
        <a:bodyPr/>
        <a:lstStyle/>
        <a:p>
          <a:r>
            <a:rPr lang="en-US" dirty="0"/>
            <a:t>Website Resources</a:t>
          </a:r>
        </a:p>
      </dgm:t>
    </dgm:pt>
    <dgm:pt modelId="{22ED2AFB-20C4-4840-BE27-1ABB778D26BC}" type="parTrans" cxnId="{4BA96EC4-8CA7-4ED9-BD8D-FCC4541FB345}">
      <dgm:prSet/>
      <dgm:spPr/>
      <dgm:t>
        <a:bodyPr/>
        <a:lstStyle/>
        <a:p>
          <a:endParaRPr lang="en-US"/>
        </a:p>
      </dgm:t>
    </dgm:pt>
    <dgm:pt modelId="{4A34D6F8-5D46-4092-8A02-22002825B1D2}" type="sibTrans" cxnId="{4BA96EC4-8CA7-4ED9-BD8D-FCC4541FB345}">
      <dgm:prSet/>
      <dgm:spPr/>
      <dgm:t>
        <a:bodyPr/>
        <a:lstStyle/>
        <a:p>
          <a:endParaRPr lang="en-US"/>
        </a:p>
      </dgm:t>
    </dgm:pt>
    <dgm:pt modelId="{DE7EB33D-8B0C-472E-97DD-02546734AF83}">
      <dgm:prSet/>
      <dgm:spPr/>
      <dgm:t>
        <a:bodyPr/>
        <a:lstStyle/>
        <a:p>
          <a:r>
            <a:rPr lang="en-US"/>
            <a:t>Printable Resources</a:t>
          </a:r>
        </a:p>
      </dgm:t>
    </dgm:pt>
    <dgm:pt modelId="{34081248-D7C5-4E0B-943A-FE6EA7923104}" type="parTrans" cxnId="{DAC7ECF7-CA6A-41A4-8649-E3358B763D84}">
      <dgm:prSet/>
      <dgm:spPr/>
      <dgm:t>
        <a:bodyPr/>
        <a:lstStyle/>
        <a:p>
          <a:endParaRPr lang="en-US"/>
        </a:p>
      </dgm:t>
    </dgm:pt>
    <dgm:pt modelId="{F0D18582-2E5B-4BCC-8083-DBF106902AEC}" type="sibTrans" cxnId="{DAC7ECF7-CA6A-41A4-8649-E3358B763D84}">
      <dgm:prSet/>
      <dgm:spPr/>
      <dgm:t>
        <a:bodyPr/>
        <a:lstStyle/>
        <a:p>
          <a:endParaRPr lang="en-US"/>
        </a:p>
      </dgm:t>
    </dgm:pt>
    <dgm:pt modelId="{17F31F28-4AC7-4E84-9A4E-AB6A887ABE44}">
      <dgm:prSet/>
      <dgm:spPr/>
      <dgm:t>
        <a:bodyPr/>
        <a:lstStyle/>
        <a:p>
          <a:r>
            <a:rPr lang="en-US"/>
            <a:t>And don’t forget…</a:t>
          </a:r>
        </a:p>
      </dgm:t>
    </dgm:pt>
    <dgm:pt modelId="{6C886796-FA52-48C6-BE0D-C2EE841AD861}" type="parTrans" cxnId="{00A28CB7-5645-435D-B889-305F9C0BD96F}">
      <dgm:prSet/>
      <dgm:spPr/>
      <dgm:t>
        <a:bodyPr/>
        <a:lstStyle/>
        <a:p>
          <a:endParaRPr lang="en-US"/>
        </a:p>
      </dgm:t>
    </dgm:pt>
    <dgm:pt modelId="{559E31BE-46A8-4167-9122-EEC861F5F9F1}" type="sibTrans" cxnId="{00A28CB7-5645-435D-B889-305F9C0BD96F}">
      <dgm:prSet/>
      <dgm:spPr/>
      <dgm:t>
        <a:bodyPr/>
        <a:lstStyle/>
        <a:p>
          <a:endParaRPr lang="en-US"/>
        </a:p>
      </dgm:t>
    </dgm:pt>
    <dgm:pt modelId="{23CCE1A2-BFF7-4484-B89D-8AF22A72F383}" type="pres">
      <dgm:prSet presAssocID="{8E13C7DB-14B7-4B39-A28F-0FF99E0C71AF}" presName="hierChild1" presStyleCnt="0">
        <dgm:presLayoutVars>
          <dgm:chPref val="1"/>
          <dgm:dir/>
          <dgm:animOne val="branch"/>
          <dgm:animLvl val="lvl"/>
          <dgm:resizeHandles/>
        </dgm:presLayoutVars>
      </dgm:prSet>
      <dgm:spPr/>
    </dgm:pt>
    <dgm:pt modelId="{BE5A65FC-E453-4935-BE9B-A0D62C08202F}" type="pres">
      <dgm:prSet presAssocID="{A5E162F4-0F41-44A0-8A81-8FB70BF2A41B}" presName="hierRoot1" presStyleCnt="0"/>
      <dgm:spPr/>
    </dgm:pt>
    <dgm:pt modelId="{1C191D9D-A7BA-4E09-A596-919B1BF38952}" type="pres">
      <dgm:prSet presAssocID="{A5E162F4-0F41-44A0-8A81-8FB70BF2A41B}" presName="composite" presStyleCnt="0"/>
      <dgm:spPr/>
    </dgm:pt>
    <dgm:pt modelId="{5978B42C-8299-4485-93FC-3B8482759D94}" type="pres">
      <dgm:prSet presAssocID="{A5E162F4-0F41-44A0-8A81-8FB70BF2A41B}" presName="background" presStyleLbl="node0" presStyleIdx="0" presStyleCnt="3"/>
      <dgm:spPr/>
    </dgm:pt>
    <dgm:pt modelId="{48AADEC4-FFE8-41F8-9700-426EC8885C61}" type="pres">
      <dgm:prSet presAssocID="{A5E162F4-0F41-44A0-8A81-8FB70BF2A41B}" presName="text" presStyleLbl="fgAcc0" presStyleIdx="0" presStyleCnt="3">
        <dgm:presLayoutVars>
          <dgm:chPref val="3"/>
        </dgm:presLayoutVars>
      </dgm:prSet>
      <dgm:spPr/>
    </dgm:pt>
    <dgm:pt modelId="{E32E4434-3BF2-47A8-B00E-2F6FDF92ADC8}" type="pres">
      <dgm:prSet presAssocID="{A5E162F4-0F41-44A0-8A81-8FB70BF2A41B}" presName="hierChild2" presStyleCnt="0"/>
      <dgm:spPr/>
    </dgm:pt>
    <dgm:pt modelId="{87A9DF01-8D3C-4F07-81A7-0BF97DC0A441}" type="pres">
      <dgm:prSet presAssocID="{DE7EB33D-8B0C-472E-97DD-02546734AF83}" presName="hierRoot1" presStyleCnt="0"/>
      <dgm:spPr/>
    </dgm:pt>
    <dgm:pt modelId="{D18F3181-451F-472D-9EAD-079C91B0ACB0}" type="pres">
      <dgm:prSet presAssocID="{DE7EB33D-8B0C-472E-97DD-02546734AF83}" presName="composite" presStyleCnt="0"/>
      <dgm:spPr/>
    </dgm:pt>
    <dgm:pt modelId="{048DFB91-A21F-4AC8-A498-7B726E2E4BE8}" type="pres">
      <dgm:prSet presAssocID="{DE7EB33D-8B0C-472E-97DD-02546734AF83}" presName="background" presStyleLbl="node0" presStyleIdx="1" presStyleCnt="3"/>
      <dgm:spPr/>
    </dgm:pt>
    <dgm:pt modelId="{04E5E459-3DC0-42E6-8A80-095671465345}" type="pres">
      <dgm:prSet presAssocID="{DE7EB33D-8B0C-472E-97DD-02546734AF83}" presName="text" presStyleLbl="fgAcc0" presStyleIdx="1" presStyleCnt="3">
        <dgm:presLayoutVars>
          <dgm:chPref val="3"/>
        </dgm:presLayoutVars>
      </dgm:prSet>
      <dgm:spPr/>
    </dgm:pt>
    <dgm:pt modelId="{634E6953-9DCB-4F5D-805E-CE1C9CE8748B}" type="pres">
      <dgm:prSet presAssocID="{DE7EB33D-8B0C-472E-97DD-02546734AF83}" presName="hierChild2" presStyleCnt="0"/>
      <dgm:spPr/>
    </dgm:pt>
    <dgm:pt modelId="{94882239-61A1-488E-ACC4-7088B35048C4}" type="pres">
      <dgm:prSet presAssocID="{17F31F28-4AC7-4E84-9A4E-AB6A887ABE44}" presName="hierRoot1" presStyleCnt="0"/>
      <dgm:spPr/>
    </dgm:pt>
    <dgm:pt modelId="{335F6364-B2AB-48A2-9ABE-879318783E57}" type="pres">
      <dgm:prSet presAssocID="{17F31F28-4AC7-4E84-9A4E-AB6A887ABE44}" presName="composite" presStyleCnt="0"/>
      <dgm:spPr/>
    </dgm:pt>
    <dgm:pt modelId="{425D041F-A23E-4B55-BE44-32D6D2DE324C}" type="pres">
      <dgm:prSet presAssocID="{17F31F28-4AC7-4E84-9A4E-AB6A887ABE44}" presName="background" presStyleLbl="node0" presStyleIdx="2" presStyleCnt="3"/>
      <dgm:spPr/>
    </dgm:pt>
    <dgm:pt modelId="{BF2E6BA5-8891-4223-9055-63A291D105DF}" type="pres">
      <dgm:prSet presAssocID="{17F31F28-4AC7-4E84-9A4E-AB6A887ABE44}" presName="text" presStyleLbl="fgAcc0" presStyleIdx="2" presStyleCnt="3">
        <dgm:presLayoutVars>
          <dgm:chPref val="3"/>
        </dgm:presLayoutVars>
      </dgm:prSet>
      <dgm:spPr/>
    </dgm:pt>
    <dgm:pt modelId="{B460D041-7BCF-458E-B471-ED6315453EE8}" type="pres">
      <dgm:prSet presAssocID="{17F31F28-4AC7-4E84-9A4E-AB6A887ABE44}" presName="hierChild2" presStyleCnt="0"/>
      <dgm:spPr/>
    </dgm:pt>
  </dgm:ptLst>
  <dgm:cxnLst>
    <dgm:cxn modelId="{22953171-7196-4116-A481-73530BC228EA}" type="presOf" srcId="{17F31F28-4AC7-4E84-9A4E-AB6A887ABE44}" destId="{BF2E6BA5-8891-4223-9055-63A291D105DF}" srcOrd="0" destOrd="0" presId="urn:microsoft.com/office/officeart/2005/8/layout/hierarchy1"/>
    <dgm:cxn modelId="{D57F89A8-385F-4536-AF10-D586F7518E8A}" type="presOf" srcId="{8E13C7DB-14B7-4B39-A28F-0FF99E0C71AF}" destId="{23CCE1A2-BFF7-4484-B89D-8AF22A72F383}" srcOrd="0" destOrd="0" presId="urn:microsoft.com/office/officeart/2005/8/layout/hierarchy1"/>
    <dgm:cxn modelId="{00A28CB7-5645-435D-B889-305F9C0BD96F}" srcId="{8E13C7DB-14B7-4B39-A28F-0FF99E0C71AF}" destId="{17F31F28-4AC7-4E84-9A4E-AB6A887ABE44}" srcOrd="2" destOrd="0" parTransId="{6C886796-FA52-48C6-BE0D-C2EE841AD861}" sibTransId="{559E31BE-46A8-4167-9122-EEC861F5F9F1}"/>
    <dgm:cxn modelId="{4BA96EC4-8CA7-4ED9-BD8D-FCC4541FB345}" srcId="{8E13C7DB-14B7-4B39-A28F-0FF99E0C71AF}" destId="{A5E162F4-0F41-44A0-8A81-8FB70BF2A41B}" srcOrd="0" destOrd="0" parTransId="{22ED2AFB-20C4-4840-BE27-1ABB778D26BC}" sibTransId="{4A34D6F8-5D46-4092-8A02-22002825B1D2}"/>
    <dgm:cxn modelId="{22207EE2-2206-4999-8A7F-3AB6B88AF68A}" type="presOf" srcId="{DE7EB33D-8B0C-472E-97DD-02546734AF83}" destId="{04E5E459-3DC0-42E6-8A80-095671465345}" srcOrd="0" destOrd="0" presId="urn:microsoft.com/office/officeart/2005/8/layout/hierarchy1"/>
    <dgm:cxn modelId="{A7F724E3-9FB8-49C8-AC55-CC7AF570B8DB}" type="presOf" srcId="{A5E162F4-0F41-44A0-8A81-8FB70BF2A41B}" destId="{48AADEC4-FFE8-41F8-9700-426EC8885C61}" srcOrd="0" destOrd="0" presId="urn:microsoft.com/office/officeart/2005/8/layout/hierarchy1"/>
    <dgm:cxn modelId="{DAC7ECF7-CA6A-41A4-8649-E3358B763D84}" srcId="{8E13C7DB-14B7-4B39-A28F-0FF99E0C71AF}" destId="{DE7EB33D-8B0C-472E-97DD-02546734AF83}" srcOrd="1" destOrd="0" parTransId="{34081248-D7C5-4E0B-943A-FE6EA7923104}" sibTransId="{F0D18582-2E5B-4BCC-8083-DBF106902AEC}"/>
    <dgm:cxn modelId="{6295FB4A-4345-41F4-9BC6-64DC0D7C5464}" type="presParOf" srcId="{23CCE1A2-BFF7-4484-B89D-8AF22A72F383}" destId="{BE5A65FC-E453-4935-BE9B-A0D62C08202F}" srcOrd="0" destOrd="0" presId="urn:microsoft.com/office/officeart/2005/8/layout/hierarchy1"/>
    <dgm:cxn modelId="{08DB5483-411B-42DF-9FB2-38E0AA6A27F9}" type="presParOf" srcId="{BE5A65FC-E453-4935-BE9B-A0D62C08202F}" destId="{1C191D9D-A7BA-4E09-A596-919B1BF38952}" srcOrd="0" destOrd="0" presId="urn:microsoft.com/office/officeart/2005/8/layout/hierarchy1"/>
    <dgm:cxn modelId="{D602A43F-53C9-450F-A055-85EBC34C5BD9}" type="presParOf" srcId="{1C191D9D-A7BA-4E09-A596-919B1BF38952}" destId="{5978B42C-8299-4485-93FC-3B8482759D94}" srcOrd="0" destOrd="0" presId="urn:microsoft.com/office/officeart/2005/8/layout/hierarchy1"/>
    <dgm:cxn modelId="{841B88DE-77DE-4BB2-BA3C-989EA740647F}" type="presParOf" srcId="{1C191D9D-A7BA-4E09-A596-919B1BF38952}" destId="{48AADEC4-FFE8-41F8-9700-426EC8885C61}" srcOrd="1" destOrd="0" presId="urn:microsoft.com/office/officeart/2005/8/layout/hierarchy1"/>
    <dgm:cxn modelId="{DD040195-A2AA-47F4-8167-19599C8F15CF}" type="presParOf" srcId="{BE5A65FC-E453-4935-BE9B-A0D62C08202F}" destId="{E32E4434-3BF2-47A8-B00E-2F6FDF92ADC8}" srcOrd="1" destOrd="0" presId="urn:microsoft.com/office/officeart/2005/8/layout/hierarchy1"/>
    <dgm:cxn modelId="{E803429D-01CD-45F6-9EDF-245F58E69D16}" type="presParOf" srcId="{23CCE1A2-BFF7-4484-B89D-8AF22A72F383}" destId="{87A9DF01-8D3C-4F07-81A7-0BF97DC0A441}" srcOrd="1" destOrd="0" presId="urn:microsoft.com/office/officeart/2005/8/layout/hierarchy1"/>
    <dgm:cxn modelId="{C642C582-9AFC-4F4C-80F4-7FFD2BD57CBF}" type="presParOf" srcId="{87A9DF01-8D3C-4F07-81A7-0BF97DC0A441}" destId="{D18F3181-451F-472D-9EAD-079C91B0ACB0}" srcOrd="0" destOrd="0" presId="urn:microsoft.com/office/officeart/2005/8/layout/hierarchy1"/>
    <dgm:cxn modelId="{F6F06BFD-6DC6-4B43-B967-FB22E73D1BB0}" type="presParOf" srcId="{D18F3181-451F-472D-9EAD-079C91B0ACB0}" destId="{048DFB91-A21F-4AC8-A498-7B726E2E4BE8}" srcOrd="0" destOrd="0" presId="urn:microsoft.com/office/officeart/2005/8/layout/hierarchy1"/>
    <dgm:cxn modelId="{955E71A3-E12A-4F6B-AF16-5DCC0F383C10}" type="presParOf" srcId="{D18F3181-451F-472D-9EAD-079C91B0ACB0}" destId="{04E5E459-3DC0-42E6-8A80-095671465345}" srcOrd="1" destOrd="0" presId="urn:microsoft.com/office/officeart/2005/8/layout/hierarchy1"/>
    <dgm:cxn modelId="{8F9D7D45-81D1-41E0-8F1D-AD9F62CC7BEB}" type="presParOf" srcId="{87A9DF01-8D3C-4F07-81A7-0BF97DC0A441}" destId="{634E6953-9DCB-4F5D-805E-CE1C9CE8748B}" srcOrd="1" destOrd="0" presId="urn:microsoft.com/office/officeart/2005/8/layout/hierarchy1"/>
    <dgm:cxn modelId="{56EB3A33-555B-4640-9A8E-93E9673810D9}" type="presParOf" srcId="{23CCE1A2-BFF7-4484-B89D-8AF22A72F383}" destId="{94882239-61A1-488E-ACC4-7088B35048C4}" srcOrd="2" destOrd="0" presId="urn:microsoft.com/office/officeart/2005/8/layout/hierarchy1"/>
    <dgm:cxn modelId="{3EBF5E5C-909A-46AD-A552-59650BA556B2}" type="presParOf" srcId="{94882239-61A1-488E-ACC4-7088B35048C4}" destId="{335F6364-B2AB-48A2-9ABE-879318783E57}" srcOrd="0" destOrd="0" presId="urn:microsoft.com/office/officeart/2005/8/layout/hierarchy1"/>
    <dgm:cxn modelId="{8B668854-A4A8-403C-9796-9E1F7A7BE224}" type="presParOf" srcId="{335F6364-B2AB-48A2-9ABE-879318783E57}" destId="{425D041F-A23E-4B55-BE44-32D6D2DE324C}" srcOrd="0" destOrd="0" presId="urn:microsoft.com/office/officeart/2005/8/layout/hierarchy1"/>
    <dgm:cxn modelId="{87AC2ADF-F0B6-4719-BED3-85A5134E0891}" type="presParOf" srcId="{335F6364-B2AB-48A2-9ABE-879318783E57}" destId="{BF2E6BA5-8891-4223-9055-63A291D105DF}" srcOrd="1" destOrd="0" presId="urn:microsoft.com/office/officeart/2005/8/layout/hierarchy1"/>
    <dgm:cxn modelId="{DEF5950E-1B08-45A4-9AE5-C39E541AF0AC}" type="presParOf" srcId="{94882239-61A1-488E-ACC4-7088B35048C4}" destId="{B460D041-7BCF-458E-B471-ED6315453EE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99826-CC6B-4E23-A751-6BF7927F195D}">
      <dsp:nvSpPr>
        <dsp:cNvPr id="0" name=""/>
        <dsp:cNvSpPr/>
      </dsp:nvSpPr>
      <dsp:spPr>
        <a:xfrm>
          <a:off x="0" y="0"/>
          <a:ext cx="6716232" cy="1440748"/>
        </a:xfrm>
        <a:prstGeom prst="roundRect">
          <a:avLst>
            <a:gd name="adj" fmla="val 10000"/>
          </a:avLst>
        </a:prstGeom>
        <a:solidFill>
          <a:srgbClr val="E866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Series of Videos</a:t>
          </a:r>
        </a:p>
      </dsp:txBody>
      <dsp:txXfrm>
        <a:off x="1487321" y="0"/>
        <a:ext cx="5228910" cy="1440748"/>
      </dsp:txXfrm>
    </dsp:sp>
    <dsp:sp modelId="{3DBC7839-C4CA-47F0-A974-282CA029C70A}">
      <dsp:nvSpPr>
        <dsp:cNvPr id="0" name=""/>
        <dsp:cNvSpPr/>
      </dsp:nvSpPr>
      <dsp:spPr>
        <a:xfrm>
          <a:off x="144074" y="144074"/>
          <a:ext cx="1343246" cy="115259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0E1FAA-52C3-4BA3-8D3C-714B097FC133}">
      <dsp:nvSpPr>
        <dsp:cNvPr id="0" name=""/>
        <dsp:cNvSpPr/>
      </dsp:nvSpPr>
      <dsp:spPr>
        <a:xfrm>
          <a:off x="0" y="1584823"/>
          <a:ext cx="6716232" cy="1440748"/>
        </a:xfrm>
        <a:prstGeom prst="roundRect">
          <a:avLst>
            <a:gd name="adj" fmla="val 10000"/>
          </a:avLst>
        </a:prstGeom>
        <a:solidFill>
          <a:srgbClr val="5826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Regional Meetings	</a:t>
          </a:r>
        </a:p>
      </dsp:txBody>
      <dsp:txXfrm>
        <a:off x="1487321" y="1584823"/>
        <a:ext cx="5228910" cy="1440748"/>
      </dsp:txXfrm>
    </dsp:sp>
    <dsp:sp modelId="{3ED1A7E2-6D91-406E-ADE2-25521FA177DE}">
      <dsp:nvSpPr>
        <dsp:cNvPr id="0" name=""/>
        <dsp:cNvSpPr/>
      </dsp:nvSpPr>
      <dsp:spPr>
        <a:xfrm>
          <a:off x="144074" y="1728898"/>
          <a:ext cx="1343246" cy="115259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92AD50-9D90-4186-BFA6-F084B0C99A54}">
      <dsp:nvSpPr>
        <dsp:cNvPr id="0" name=""/>
        <dsp:cNvSpPr/>
      </dsp:nvSpPr>
      <dsp:spPr>
        <a:xfrm>
          <a:off x="0" y="3169646"/>
          <a:ext cx="6716232" cy="14407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Ongoing/Sustained </a:t>
          </a:r>
        </a:p>
        <a:p>
          <a:pPr marL="0" lvl="0" indent="0" algn="l" defTabSz="1466850">
            <a:lnSpc>
              <a:spcPct val="90000"/>
            </a:lnSpc>
            <a:spcBef>
              <a:spcPct val="0"/>
            </a:spcBef>
            <a:spcAft>
              <a:spcPct val="35000"/>
            </a:spcAft>
            <a:buNone/>
          </a:pPr>
          <a:r>
            <a:rPr lang="en-US" sz="3300" kern="1200" dirty="0"/>
            <a:t>Professional Development</a:t>
          </a:r>
        </a:p>
      </dsp:txBody>
      <dsp:txXfrm>
        <a:off x="1487321" y="3169646"/>
        <a:ext cx="5228910" cy="1440748"/>
      </dsp:txXfrm>
    </dsp:sp>
    <dsp:sp modelId="{F9A32263-7105-4953-BB96-E9DDDB27341E}">
      <dsp:nvSpPr>
        <dsp:cNvPr id="0" name=""/>
        <dsp:cNvSpPr/>
      </dsp:nvSpPr>
      <dsp:spPr>
        <a:xfrm>
          <a:off x="144074" y="3313721"/>
          <a:ext cx="1343246" cy="115259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99F8E-B10A-41BA-A874-AA3452CFC4A9}">
      <dsp:nvSpPr>
        <dsp:cNvPr id="0" name=""/>
        <dsp:cNvSpPr/>
      </dsp:nvSpPr>
      <dsp:spPr>
        <a:xfrm>
          <a:off x="2626245" y="-275404"/>
          <a:ext cx="3209926" cy="1678012"/>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Welcome to the GED® Program</a:t>
          </a:r>
        </a:p>
      </dsp:txBody>
      <dsp:txXfrm>
        <a:off x="2708159" y="-193490"/>
        <a:ext cx="3046098" cy="1514184"/>
      </dsp:txXfrm>
    </dsp:sp>
    <dsp:sp modelId="{B421AC7D-5A74-4F00-B55D-AFE30288FE02}">
      <dsp:nvSpPr>
        <dsp:cNvPr id="0" name=""/>
        <dsp:cNvSpPr/>
      </dsp:nvSpPr>
      <dsp:spPr>
        <a:xfrm>
          <a:off x="3565984" y="1256665"/>
          <a:ext cx="4405251" cy="4405251"/>
        </a:xfrm>
        <a:custGeom>
          <a:avLst/>
          <a:gdLst/>
          <a:ahLst/>
          <a:cxnLst/>
          <a:rect l="0" t="0" r="0" b="0"/>
          <a:pathLst>
            <a:path>
              <a:moveTo>
                <a:pt x="2426860" y="11443"/>
              </a:moveTo>
              <a:arcTo wR="2202625" hR="2202625" stAng="16550581" swAng="7419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5A9DBE9-76AD-4682-B5FD-C138621D2505}">
      <dsp:nvSpPr>
        <dsp:cNvPr id="0" name=""/>
        <dsp:cNvSpPr/>
      </dsp:nvSpPr>
      <dsp:spPr>
        <a:xfrm>
          <a:off x="5327400" y="1421310"/>
          <a:ext cx="3186554" cy="1780764"/>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Understanding </a:t>
          </a:r>
        </a:p>
        <a:p>
          <a:pPr marL="0" lvl="0" indent="0" algn="ctr" defTabSz="1422400">
            <a:lnSpc>
              <a:spcPct val="90000"/>
            </a:lnSpc>
            <a:spcBef>
              <a:spcPct val="0"/>
            </a:spcBef>
            <a:spcAft>
              <a:spcPct val="35000"/>
            </a:spcAft>
            <a:buNone/>
          </a:pPr>
          <a:r>
            <a:rPr lang="en-US" sz="3200" kern="1200" dirty="0"/>
            <a:t>the GED® Test</a:t>
          </a:r>
        </a:p>
      </dsp:txBody>
      <dsp:txXfrm>
        <a:off x="5414330" y="1508240"/>
        <a:ext cx="3012694" cy="1606904"/>
      </dsp:txXfrm>
    </dsp:sp>
    <dsp:sp modelId="{6BAE82D1-B317-4660-84A9-14B7D953E0F1}">
      <dsp:nvSpPr>
        <dsp:cNvPr id="0" name=""/>
        <dsp:cNvSpPr/>
      </dsp:nvSpPr>
      <dsp:spPr>
        <a:xfrm>
          <a:off x="2795379" y="-69658"/>
          <a:ext cx="4405251" cy="4405251"/>
        </a:xfrm>
        <a:custGeom>
          <a:avLst/>
          <a:gdLst/>
          <a:ahLst/>
          <a:cxnLst/>
          <a:rect l="0" t="0" r="0" b="0"/>
          <a:pathLst>
            <a:path>
              <a:moveTo>
                <a:pt x="4064611" y="3379301"/>
              </a:moveTo>
              <a:arcTo wR="2202625" hR="2202625" stAng="1937443" swAng="58891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4D5E39-F402-49D5-80AE-CD9F2D5955E6}">
      <dsp:nvSpPr>
        <dsp:cNvPr id="0" name=""/>
        <dsp:cNvSpPr/>
      </dsp:nvSpPr>
      <dsp:spPr>
        <a:xfrm>
          <a:off x="4444408" y="3700197"/>
          <a:ext cx="3068604" cy="1695983"/>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Preparing Students for the Test</a:t>
          </a:r>
        </a:p>
      </dsp:txBody>
      <dsp:txXfrm>
        <a:off x="4527199" y="3782988"/>
        <a:ext cx="2903022" cy="1530401"/>
      </dsp:txXfrm>
    </dsp:sp>
    <dsp:sp modelId="{374800AD-D152-4F2C-B1FC-B8E8158828F6}">
      <dsp:nvSpPr>
        <dsp:cNvPr id="0" name=""/>
        <dsp:cNvSpPr/>
      </dsp:nvSpPr>
      <dsp:spPr>
        <a:xfrm>
          <a:off x="2974735" y="973207"/>
          <a:ext cx="4405251" cy="4405251"/>
        </a:xfrm>
        <a:custGeom>
          <a:avLst/>
          <a:gdLst/>
          <a:ahLst/>
          <a:cxnLst/>
          <a:rect l="0" t="0" r="0" b="0"/>
          <a:pathLst>
            <a:path>
              <a:moveTo>
                <a:pt x="1413372" y="4258991"/>
              </a:moveTo>
              <a:arcTo wR="2202625" hR="2202625" stAng="6659837" swAng="28129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DBC491A-5863-467C-85D8-CAD2168C01AB}">
      <dsp:nvSpPr>
        <dsp:cNvPr id="0" name=""/>
        <dsp:cNvSpPr/>
      </dsp:nvSpPr>
      <dsp:spPr>
        <a:xfrm>
          <a:off x="1172446" y="3660679"/>
          <a:ext cx="2996518" cy="177502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Educators Tools and Resources</a:t>
          </a:r>
        </a:p>
      </dsp:txBody>
      <dsp:txXfrm>
        <a:off x="1259095" y="3747328"/>
        <a:ext cx="2823220" cy="1601722"/>
      </dsp:txXfrm>
    </dsp:sp>
    <dsp:sp modelId="{EAC0B820-E170-4CD8-9FBF-0BE867C2D855}">
      <dsp:nvSpPr>
        <dsp:cNvPr id="0" name=""/>
        <dsp:cNvSpPr/>
      </dsp:nvSpPr>
      <dsp:spPr>
        <a:xfrm>
          <a:off x="993786" y="-415301"/>
          <a:ext cx="4405251" cy="4405251"/>
        </a:xfrm>
        <a:custGeom>
          <a:avLst/>
          <a:gdLst/>
          <a:ahLst/>
          <a:cxnLst/>
          <a:rect l="0" t="0" r="0" b="0"/>
          <a:pathLst>
            <a:path>
              <a:moveTo>
                <a:pt x="939732" y="4007247"/>
              </a:moveTo>
              <a:arcTo wR="2202625" hR="2202625" stAng="7499083" swAng="5886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7E8A5BD-A886-45BA-8CA1-76D1663BE078}">
      <dsp:nvSpPr>
        <dsp:cNvPr id="0" name=""/>
        <dsp:cNvSpPr/>
      </dsp:nvSpPr>
      <dsp:spPr>
        <a:xfrm>
          <a:off x="0" y="1486031"/>
          <a:ext cx="3083479" cy="1773786"/>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The Student Journey</a:t>
          </a:r>
        </a:p>
      </dsp:txBody>
      <dsp:txXfrm>
        <a:off x="86589" y="1572620"/>
        <a:ext cx="2910301" cy="1600608"/>
      </dsp:txXfrm>
    </dsp:sp>
    <dsp:sp modelId="{A09D7116-C287-4B54-B103-D275E086B3A3}">
      <dsp:nvSpPr>
        <dsp:cNvPr id="0" name=""/>
        <dsp:cNvSpPr/>
      </dsp:nvSpPr>
      <dsp:spPr>
        <a:xfrm>
          <a:off x="626083" y="1248376"/>
          <a:ext cx="4405251" cy="4405251"/>
        </a:xfrm>
        <a:custGeom>
          <a:avLst/>
          <a:gdLst/>
          <a:ahLst/>
          <a:cxnLst/>
          <a:rect l="0" t="0" r="0" b="0"/>
          <a:pathLst>
            <a:path>
              <a:moveTo>
                <a:pt x="1357259" y="168684"/>
              </a:moveTo>
              <a:arcTo wR="2202625" hR="2202625" stAng="14845846" swAng="78019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F97FD-94C4-49A9-B061-C74743822570}">
      <dsp:nvSpPr>
        <dsp:cNvPr id="0" name=""/>
        <dsp:cNvSpPr/>
      </dsp:nvSpPr>
      <dsp:spPr>
        <a:xfrm>
          <a:off x="2404700" y="3399462"/>
          <a:ext cx="3269624" cy="2019265"/>
        </a:xfrm>
        <a:prstGeom prst="ellipse">
          <a:avLst/>
        </a:prstGeom>
        <a:solidFill>
          <a:srgbClr val="D29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High School Equivalency</a:t>
          </a:r>
        </a:p>
      </dsp:txBody>
      <dsp:txXfrm>
        <a:off x="2883525" y="3695177"/>
        <a:ext cx="2311974" cy="1427835"/>
      </dsp:txXfrm>
    </dsp:sp>
    <dsp:sp modelId="{57C9B1ED-9BFC-4132-AE4D-5F5A4344A52F}">
      <dsp:nvSpPr>
        <dsp:cNvPr id="0" name=""/>
        <dsp:cNvSpPr/>
      </dsp:nvSpPr>
      <dsp:spPr>
        <a:xfrm rot="13949118">
          <a:off x="975371" y="3444501"/>
          <a:ext cx="1655137" cy="7518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5F2B1D-E35C-4872-9F56-5594F908BCA5}">
      <dsp:nvSpPr>
        <dsp:cNvPr id="0" name=""/>
        <dsp:cNvSpPr/>
      </dsp:nvSpPr>
      <dsp:spPr>
        <a:xfrm>
          <a:off x="-339733" y="13102"/>
          <a:ext cx="4356634" cy="3058418"/>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100000"/>
            </a:lnSpc>
            <a:spcBef>
              <a:spcPct val="0"/>
            </a:spcBef>
            <a:spcAft>
              <a:spcPts val="0"/>
            </a:spcAft>
            <a:buNone/>
          </a:pPr>
          <a:endParaRPr lang="en-US" sz="2800" kern="1200" baseline="0" dirty="0">
            <a:solidFill>
              <a:schemeClr val="tx1"/>
            </a:solidFill>
            <a:latin typeface="Arial" panose="020B0604020202020204" pitchFamily="34" charset="0"/>
          </a:endParaRPr>
        </a:p>
        <a:p>
          <a:pPr marL="0" lvl="0" indent="0" algn="ctr" defTabSz="1244600">
            <a:lnSpc>
              <a:spcPct val="100000"/>
            </a:lnSpc>
            <a:spcBef>
              <a:spcPct val="0"/>
            </a:spcBef>
            <a:spcAft>
              <a:spcPts val="0"/>
            </a:spcAft>
            <a:buNone/>
          </a:pPr>
          <a:r>
            <a:rPr lang="en-US" sz="2800" kern="1200" baseline="0" dirty="0">
              <a:solidFill>
                <a:schemeClr val="tx1"/>
              </a:solidFill>
              <a:latin typeface="Arial" panose="020B0604020202020204" pitchFamily="34" charset="0"/>
            </a:rPr>
            <a:t>TASC™</a:t>
          </a: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-5 Sub-tests</a:t>
          </a: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    </a:t>
          </a:r>
          <a:r>
            <a:rPr lang="en-US" sz="1600" kern="1200" baseline="0" dirty="0">
              <a:solidFill>
                <a:schemeClr val="tx1"/>
              </a:solidFill>
              <a:latin typeface="Arial" panose="020B0604020202020204" pitchFamily="34" charset="0"/>
            </a:rPr>
            <a:t>Math, SS, Science, Reading, Writing</a:t>
          </a:r>
          <a:r>
            <a:rPr lang="en-US" sz="1800" kern="1200" baseline="0" dirty="0">
              <a:solidFill>
                <a:schemeClr val="tx1"/>
              </a:solidFill>
              <a:latin typeface="Arial" panose="020B0604020202020204" pitchFamily="34" charset="0"/>
            </a:rPr>
            <a:t> </a:t>
          </a: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-Scoring of Writing</a:t>
          </a: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  --</a:t>
          </a:r>
          <a:r>
            <a:rPr lang="en-US" sz="1600" kern="1200" baseline="0" dirty="0">
              <a:solidFill>
                <a:schemeClr val="tx1"/>
              </a:solidFill>
              <a:latin typeface="Arial" panose="020B0604020202020204" pitchFamily="34" charset="0"/>
            </a:rPr>
            <a:t>500 points</a:t>
          </a:r>
          <a:r>
            <a:rPr lang="en-US" sz="2000" kern="1200" baseline="0" dirty="0">
              <a:solidFill>
                <a:schemeClr val="tx1"/>
              </a:solidFill>
              <a:latin typeface="Arial" panose="020B0604020202020204" pitchFamily="34" charset="0"/>
            </a:rPr>
            <a:t> </a:t>
          </a:r>
          <a:r>
            <a:rPr lang="en-US" sz="1600" kern="1200" baseline="0" dirty="0">
              <a:solidFill>
                <a:schemeClr val="tx1"/>
              </a:solidFill>
              <a:latin typeface="Arial" panose="020B0604020202020204" pitchFamily="34" charset="0"/>
            </a:rPr>
            <a:t>plus 2 of 8 in writing to pass</a:t>
          </a:r>
        </a:p>
        <a:p>
          <a:pPr marL="0" lvl="0" indent="0" algn="l" defTabSz="1244600">
            <a:lnSpc>
              <a:spcPct val="100000"/>
            </a:lnSpc>
            <a:spcBef>
              <a:spcPct val="0"/>
            </a:spcBef>
            <a:spcAft>
              <a:spcPts val="0"/>
            </a:spcAft>
            <a:buNone/>
          </a:pPr>
          <a:endParaRPr lang="en-US" sz="16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a:t>
          </a:r>
          <a:r>
            <a:rPr lang="en-US" sz="1800" kern="1200" baseline="0" dirty="0">
              <a:solidFill>
                <a:schemeClr val="tx1"/>
              </a:solidFill>
              <a:latin typeface="Arial" panose="020B0604020202020204" pitchFamily="34" charset="0"/>
            </a:rPr>
            <a:t>Credential depends on passing Writing</a:t>
          </a:r>
        </a:p>
        <a:p>
          <a:pPr marL="0" lvl="0" indent="0" algn="l" defTabSz="1244600">
            <a:lnSpc>
              <a:spcPct val="100000"/>
            </a:lnSpc>
            <a:spcBef>
              <a:spcPct val="0"/>
            </a:spcBef>
            <a:spcAft>
              <a:spcPts val="0"/>
            </a:spcAft>
            <a:buNone/>
          </a:pPr>
          <a:endParaRPr lang="en-US" sz="1800" kern="1200" dirty="0">
            <a:solidFill>
              <a:schemeClr val="tx1"/>
            </a:solidFill>
            <a:latin typeface="+mn-lt"/>
          </a:endParaRPr>
        </a:p>
        <a:p>
          <a:pPr marL="0" lvl="0" indent="0" algn="l" defTabSz="1244600">
            <a:lnSpc>
              <a:spcPct val="100000"/>
            </a:lnSpc>
            <a:spcBef>
              <a:spcPct val="0"/>
            </a:spcBef>
            <a:spcAft>
              <a:spcPts val="0"/>
            </a:spcAft>
            <a:buNone/>
          </a:pPr>
          <a:endParaRPr lang="en-US" sz="1800" kern="1200" dirty="0">
            <a:solidFill>
              <a:schemeClr val="tx1"/>
            </a:solidFill>
            <a:latin typeface="+mn-lt"/>
          </a:endParaRPr>
        </a:p>
        <a:p>
          <a:pPr marL="0" lvl="0" indent="0" algn="l" defTabSz="1244600">
            <a:lnSpc>
              <a:spcPct val="100000"/>
            </a:lnSpc>
            <a:spcBef>
              <a:spcPct val="0"/>
            </a:spcBef>
            <a:spcAft>
              <a:spcPts val="0"/>
            </a:spcAft>
            <a:buNone/>
          </a:pPr>
          <a:endParaRPr lang="en-US" sz="2000" kern="1200" dirty="0">
            <a:solidFill>
              <a:schemeClr val="tx1"/>
            </a:solidFill>
            <a:latin typeface="+mn-lt"/>
          </a:endParaRPr>
        </a:p>
      </dsp:txBody>
      <dsp:txXfrm>
        <a:off x="-250155" y="102680"/>
        <a:ext cx="4177478" cy="2879262"/>
      </dsp:txXfrm>
    </dsp:sp>
    <dsp:sp modelId="{FE057473-4C21-4850-AF4C-1A9FEAA72C8E}">
      <dsp:nvSpPr>
        <dsp:cNvPr id="0" name=""/>
        <dsp:cNvSpPr/>
      </dsp:nvSpPr>
      <dsp:spPr>
        <a:xfrm rot="18560585">
          <a:off x="5409061" y="3492560"/>
          <a:ext cx="1657227" cy="7518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57E4BE-4278-4ABC-AEE2-AB10B5B59199}">
      <dsp:nvSpPr>
        <dsp:cNvPr id="0" name=""/>
        <dsp:cNvSpPr/>
      </dsp:nvSpPr>
      <dsp:spPr>
        <a:xfrm>
          <a:off x="4153792" y="0"/>
          <a:ext cx="4488427" cy="3063991"/>
        </a:xfrm>
        <a:prstGeom prst="roundRect">
          <a:avLst>
            <a:gd name="adj" fmla="val 10000"/>
          </a:avLst>
        </a:prstGeom>
        <a:solidFill>
          <a:srgbClr val="2ABE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100000"/>
            </a:lnSpc>
            <a:spcBef>
              <a:spcPct val="0"/>
            </a:spcBef>
            <a:spcAft>
              <a:spcPts val="0"/>
            </a:spcAft>
            <a:buNone/>
          </a:pPr>
          <a:endParaRPr lang="en-US" sz="2800" kern="1200" dirty="0">
            <a:solidFill>
              <a:schemeClr val="tx1"/>
            </a:solidFill>
            <a:latin typeface="+mn-lt"/>
          </a:endParaRPr>
        </a:p>
        <a:p>
          <a:pPr marL="0" lvl="0" indent="0" algn="ctr" defTabSz="1244600">
            <a:lnSpc>
              <a:spcPct val="100000"/>
            </a:lnSpc>
            <a:spcBef>
              <a:spcPct val="0"/>
            </a:spcBef>
            <a:spcAft>
              <a:spcPts val="0"/>
            </a:spcAft>
            <a:buNone/>
          </a:pPr>
          <a:endParaRPr lang="en-US" sz="2800" kern="1200" baseline="0" dirty="0">
            <a:solidFill>
              <a:schemeClr val="tx1"/>
            </a:solidFill>
            <a:latin typeface="Arial" panose="020B0604020202020204" pitchFamily="34" charset="0"/>
          </a:endParaRPr>
        </a:p>
        <a:p>
          <a:pPr marL="0" lvl="0" indent="0" algn="ctr" defTabSz="1244600">
            <a:lnSpc>
              <a:spcPct val="100000"/>
            </a:lnSpc>
            <a:spcBef>
              <a:spcPct val="0"/>
            </a:spcBef>
            <a:spcAft>
              <a:spcPts val="0"/>
            </a:spcAft>
            <a:buNone/>
          </a:pPr>
          <a:endParaRPr lang="en-US" sz="2800" kern="1200" baseline="0" dirty="0">
            <a:solidFill>
              <a:schemeClr val="tx1"/>
            </a:solidFill>
            <a:latin typeface="Arial" panose="020B0604020202020204" pitchFamily="34" charset="0"/>
          </a:endParaRPr>
        </a:p>
        <a:p>
          <a:pPr marL="0" lvl="0" indent="0" algn="ctr" defTabSz="1244600">
            <a:lnSpc>
              <a:spcPct val="100000"/>
            </a:lnSpc>
            <a:spcBef>
              <a:spcPct val="0"/>
            </a:spcBef>
            <a:spcAft>
              <a:spcPts val="0"/>
            </a:spcAft>
            <a:buNone/>
          </a:pPr>
          <a:endParaRPr lang="en-US" sz="1600" kern="1200" baseline="0" dirty="0">
            <a:solidFill>
              <a:schemeClr val="tx1"/>
            </a:solidFill>
            <a:latin typeface="Arial" panose="020B0604020202020204" pitchFamily="34" charset="0"/>
          </a:endParaRPr>
        </a:p>
        <a:p>
          <a:pPr marL="0" lvl="0" indent="0" algn="ctr" defTabSz="1244600">
            <a:lnSpc>
              <a:spcPct val="100000"/>
            </a:lnSpc>
            <a:spcBef>
              <a:spcPct val="0"/>
            </a:spcBef>
            <a:spcAft>
              <a:spcPts val="0"/>
            </a:spcAft>
            <a:buNone/>
          </a:pPr>
          <a:r>
            <a:rPr lang="en-US" sz="2800" kern="1200" baseline="0" dirty="0">
              <a:solidFill>
                <a:schemeClr val="tx1"/>
              </a:solidFill>
              <a:latin typeface="Arial" panose="020B0604020202020204" pitchFamily="34" charset="0"/>
            </a:rPr>
            <a:t>GED</a:t>
          </a:r>
          <a:r>
            <a:rPr lang="en-US" sz="2800" kern="1200" baseline="30000" dirty="0">
              <a:solidFill>
                <a:schemeClr val="tx1"/>
              </a:solidFill>
              <a:latin typeface="Arial" panose="020B0604020202020204" pitchFamily="34" charset="0"/>
            </a:rPr>
            <a:t>®</a:t>
          </a: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-4 Sub-tests</a:t>
          </a: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     </a:t>
          </a:r>
          <a:r>
            <a:rPr lang="en-US" sz="1600" kern="1200" baseline="0" dirty="0">
              <a:solidFill>
                <a:schemeClr val="tx1"/>
              </a:solidFill>
              <a:latin typeface="Arial" panose="020B0604020202020204" pitchFamily="34" charset="0"/>
            </a:rPr>
            <a:t>Math, SS, Science,    </a:t>
          </a:r>
        </a:p>
        <a:p>
          <a:pPr marL="0" lvl="0" indent="0" algn="l" defTabSz="1244600">
            <a:lnSpc>
              <a:spcPct val="100000"/>
            </a:lnSpc>
            <a:spcBef>
              <a:spcPct val="0"/>
            </a:spcBef>
            <a:spcAft>
              <a:spcPts val="0"/>
            </a:spcAft>
            <a:buNone/>
          </a:pPr>
          <a:r>
            <a:rPr lang="en-US" sz="1600" kern="1200" baseline="0" dirty="0">
              <a:solidFill>
                <a:schemeClr val="tx1"/>
              </a:solidFill>
              <a:latin typeface="Arial" panose="020B0604020202020204" pitchFamily="34" charset="0"/>
            </a:rPr>
            <a:t>      Reasoning through Language Arts (RLA)-</a:t>
          </a:r>
        </a:p>
        <a:p>
          <a:pPr marL="0" lvl="0" indent="0" algn="l" defTabSz="1244600">
            <a:lnSpc>
              <a:spcPct val="100000"/>
            </a:lnSpc>
            <a:spcBef>
              <a:spcPct val="0"/>
            </a:spcBef>
            <a:spcAft>
              <a:spcPts val="0"/>
            </a:spcAft>
            <a:buNone/>
          </a:pPr>
          <a:r>
            <a:rPr lang="en-US" sz="1600" kern="1200" baseline="0" dirty="0">
              <a:solidFill>
                <a:schemeClr val="tx1"/>
              </a:solidFill>
              <a:latin typeface="Arial" panose="020B0604020202020204" pitchFamily="34" charset="0"/>
            </a:rPr>
            <a:t>      Reading and Writing</a:t>
          </a: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-Scoring of Writing</a:t>
          </a: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  --</a:t>
          </a:r>
          <a:r>
            <a:rPr lang="en-US" sz="1600" kern="1200" baseline="0" dirty="0">
              <a:solidFill>
                <a:schemeClr val="tx1"/>
              </a:solidFill>
              <a:latin typeface="Arial" panose="020B0604020202020204" pitchFamily="34" charset="0"/>
            </a:rPr>
            <a:t>20% of overall RLA Score</a:t>
          </a: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r>
            <a:rPr lang="en-US" sz="2000" kern="1200" baseline="0" dirty="0">
              <a:solidFill>
                <a:schemeClr val="tx1"/>
              </a:solidFill>
              <a:latin typeface="Arial" panose="020B0604020202020204" pitchFamily="34" charset="0"/>
            </a:rPr>
            <a:t>-Credential depends on passing RLA </a:t>
          </a: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a:p>
          <a:pPr marL="0" lvl="0" indent="0" algn="l" defTabSz="1244600">
            <a:lnSpc>
              <a:spcPct val="100000"/>
            </a:lnSpc>
            <a:spcBef>
              <a:spcPct val="0"/>
            </a:spcBef>
            <a:spcAft>
              <a:spcPts val="0"/>
            </a:spcAft>
            <a:buNone/>
          </a:pPr>
          <a:endParaRPr lang="en-US" sz="2000" kern="1200" baseline="0" dirty="0">
            <a:solidFill>
              <a:schemeClr val="tx1"/>
            </a:solidFill>
            <a:latin typeface="Arial" panose="020B0604020202020204" pitchFamily="34" charset="0"/>
          </a:endParaRPr>
        </a:p>
      </dsp:txBody>
      <dsp:txXfrm>
        <a:off x="4243533" y="89741"/>
        <a:ext cx="4308945" cy="28845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CB0C5-7374-CE4D-B7CF-9B0CACD9BE09}">
      <dsp:nvSpPr>
        <dsp:cNvPr id="0" name=""/>
        <dsp:cNvSpPr/>
      </dsp:nvSpPr>
      <dsp:spPr>
        <a:xfrm>
          <a:off x="0" y="0"/>
          <a:ext cx="4789487" cy="4789487"/>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7739714-77A3-9844-9764-E7C333367B9C}">
      <dsp:nvSpPr>
        <dsp:cNvPr id="0" name=""/>
        <dsp:cNvSpPr/>
      </dsp:nvSpPr>
      <dsp:spPr>
        <a:xfrm>
          <a:off x="2394743" y="0"/>
          <a:ext cx="5987256" cy="478948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GED</a:t>
          </a:r>
          <a:r>
            <a:rPr lang="en-US" sz="2800" kern="1200" baseline="30000" dirty="0"/>
            <a:t>®</a:t>
          </a:r>
          <a:r>
            <a:rPr lang="en-US" sz="2800" kern="1200" dirty="0"/>
            <a:t> </a:t>
          </a:r>
          <a:br>
            <a:rPr lang="en-US" sz="2800" kern="1200" dirty="0"/>
          </a:br>
          <a:r>
            <a:rPr lang="en-US" sz="2800" kern="1200" dirty="0"/>
            <a:t>College Ready</a:t>
          </a:r>
        </a:p>
      </dsp:txBody>
      <dsp:txXfrm>
        <a:off x="2394743" y="0"/>
        <a:ext cx="2993628" cy="2275006"/>
      </dsp:txXfrm>
    </dsp:sp>
    <dsp:sp modelId="{01E71AF3-0FAF-4F46-92B0-7F285AC78101}">
      <dsp:nvSpPr>
        <dsp:cNvPr id="0" name=""/>
        <dsp:cNvSpPr/>
      </dsp:nvSpPr>
      <dsp:spPr>
        <a:xfrm>
          <a:off x="1257240" y="2275006"/>
          <a:ext cx="2275006" cy="2275006"/>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F11212-9EAE-F044-B068-1CE248F2E61C}">
      <dsp:nvSpPr>
        <dsp:cNvPr id="0" name=""/>
        <dsp:cNvSpPr/>
      </dsp:nvSpPr>
      <dsp:spPr>
        <a:xfrm>
          <a:off x="2394743" y="2275006"/>
          <a:ext cx="5987256" cy="227500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GED</a:t>
          </a:r>
          <a:r>
            <a:rPr lang="en-US" sz="2800" kern="1200" baseline="30000" dirty="0"/>
            <a:t>®</a:t>
          </a:r>
          <a:r>
            <a:rPr lang="en-US" sz="2800" kern="1200" dirty="0"/>
            <a:t> </a:t>
          </a:r>
          <a:br>
            <a:rPr lang="en-US" sz="2800" kern="1200" dirty="0"/>
          </a:br>
          <a:r>
            <a:rPr lang="en-US" sz="2800" kern="1200" dirty="0"/>
            <a:t>College Ready+Credit</a:t>
          </a:r>
        </a:p>
      </dsp:txBody>
      <dsp:txXfrm>
        <a:off x="2394743" y="2275006"/>
        <a:ext cx="2993628" cy="2275006"/>
      </dsp:txXfrm>
    </dsp:sp>
    <dsp:sp modelId="{94DB8F68-D3E5-C840-AF7E-534DC1C35710}">
      <dsp:nvSpPr>
        <dsp:cNvPr id="0" name=""/>
        <dsp:cNvSpPr/>
      </dsp:nvSpPr>
      <dsp:spPr>
        <a:xfrm>
          <a:off x="5388371" y="0"/>
          <a:ext cx="2993628" cy="2275006"/>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Score of 165 - 174 on any content test</a:t>
          </a:r>
        </a:p>
        <a:p>
          <a:pPr marL="171450" lvl="1" indent="-171450" algn="l" defTabSz="711200" rtl="0">
            <a:lnSpc>
              <a:spcPct val="90000"/>
            </a:lnSpc>
            <a:spcBef>
              <a:spcPct val="0"/>
            </a:spcBef>
            <a:spcAft>
              <a:spcPct val="15000"/>
            </a:spcAft>
            <a:buChar char="•"/>
          </a:pPr>
          <a:r>
            <a:rPr lang="en-US" sz="1600" kern="1200" dirty="0"/>
            <a:t>Waived from developmental education in that content requirements/courses</a:t>
          </a:r>
        </a:p>
        <a:p>
          <a:pPr marL="171450" lvl="1" indent="-171450" algn="l" defTabSz="711200" rtl="0">
            <a:lnSpc>
              <a:spcPct val="90000"/>
            </a:lnSpc>
            <a:spcBef>
              <a:spcPct val="0"/>
            </a:spcBef>
            <a:spcAft>
              <a:spcPct val="15000"/>
            </a:spcAft>
            <a:buChar char="•"/>
          </a:pPr>
          <a:r>
            <a:rPr lang="en-US" sz="1600" kern="1200" dirty="0"/>
            <a:t>Waived from placement testing, and</a:t>
          </a:r>
        </a:p>
        <a:p>
          <a:pPr marL="171450" lvl="1" indent="-171450" algn="l" defTabSz="711200" rtl="0">
            <a:lnSpc>
              <a:spcPct val="90000"/>
            </a:lnSpc>
            <a:spcBef>
              <a:spcPct val="0"/>
            </a:spcBef>
            <a:spcAft>
              <a:spcPct val="15000"/>
            </a:spcAft>
            <a:buChar char="•"/>
          </a:pPr>
          <a:r>
            <a:rPr lang="en-US" sz="1600" kern="1200" dirty="0"/>
            <a:t>Placed directly in credit-bearing courses</a:t>
          </a:r>
        </a:p>
      </dsp:txBody>
      <dsp:txXfrm>
        <a:off x="5388371" y="0"/>
        <a:ext cx="2993628" cy="2275006"/>
      </dsp:txXfrm>
    </dsp:sp>
    <dsp:sp modelId="{FFC72C6A-10EE-E14D-8D81-95BCB633AE05}">
      <dsp:nvSpPr>
        <dsp:cNvPr id="0" name=""/>
        <dsp:cNvSpPr/>
      </dsp:nvSpPr>
      <dsp:spPr>
        <a:xfrm>
          <a:off x="5388371" y="2275006"/>
          <a:ext cx="2993628" cy="2275006"/>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Score of 175 – 200 on any content test</a:t>
          </a:r>
        </a:p>
        <a:p>
          <a:pPr marL="171450" lvl="1" indent="-171450" algn="l" defTabSz="711200" rtl="0">
            <a:lnSpc>
              <a:spcPct val="90000"/>
            </a:lnSpc>
            <a:spcBef>
              <a:spcPct val="0"/>
            </a:spcBef>
            <a:spcAft>
              <a:spcPct val="15000"/>
            </a:spcAft>
            <a:buChar char="•"/>
          </a:pPr>
          <a:r>
            <a:rPr lang="en-US" sz="1600" kern="1200" dirty="0"/>
            <a:t>Same as CR recommendations, plus</a:t>
          </a:r>
        </a:p>
        <a:p>
          <a:pPr marL="171450" lvl="1" indent="-171450" algn="l" defTabSz="711200" rtl="0">
            <a:lnSpc>
              <a:spcPct val="90000"/>
            </a:lnSpc>
            <a:spcBef>
              <a:spcPct val="0"/>
            </a:spcBef>
            <a:spcAft>
              <a:spcPct val="15000"/>
            </a:spcAft>
            <a:buChar char="•"/>
          </a:pPr>
          <a:r>
            <a:rPr lang="en-US" sz="1600" kern="1200" dirty="0"/>
            <a:t>May provide up to 10 semester hours of college credit</a:t>
          </a:r>
        </a:p>
      </dsp:txBody>
      <dsp:txXfrm>
        <a:off x="5388371" y="2275006"/>
        <a:ext cx="2993628" cy="2275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8B42C-8299-4485-93FC-3B8482759D94}">
      <dsp:nvSpPr>
        <dsp:cNvPr id="0" name=""/>
        <dsp:cNvSpPr/>
      </dsp:nvSpPr>
      <dsp:spPr>
        <a:xfrm>
          <a:off x="0" y="1568949"/>
          <a:ext cx="1238028" cy="78614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AADEC4-FFE8-41F8-9700-426EC8885C61}">
      <dsp:nvSpPr>
        <dsp:cNvPr id="0" name=""/>
        <dsp:cNvSpPr/>
      </dsp:nvSpPr>
      <dsp:spPr>
        <a:xfrm>
          <a:off x="137558" y="1699629"/>
          <a:ext cx="1238028" cy="78614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Website Resources</a:t>
          </a:r>
        </a:p>
      </dsp:txBody>
      <dsp:txXfrm>
        <a:off x="160583" y="1722654"/>
        <a:ext cx="1191978" cy="740098"/>
      </dsp:txXfrm>
    </dsp:sp>
    <dsp:sp modelId="{048DFB91-A21F-4AC8-A498-7B726E2E4BE8}">
      <dsp:nvSpPr>
        <dsp:cNvPr id="0" name=""/>
        <dsp:cNvSpPr/>
      </dsp:nvSpPr>
      <dsp:spPr>
        <a:xfrm>
          <a:off x="1513145" y="1568949"/>
          <a:ext cx="1238028" cy="78614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5E459-3DC0-42E6-8A80-095671465345}">
      <dsp:nvSpPr>
        <dsp:cNvPr id="0" name=""/>
        <dsp:cNvSpPr/>
      </dsp:nvSpPr>
      <dsp:spPr>
        <a:xfrm>
          <a:off x="1650704" y="1699629"/>
          <a:ext cx="1238028" cy="78614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Printable Resources</a:t>
          </a:r>
        </a:p>
      </dsp:txBody>
      <dsp:txXfrm>
        <a:off x="1673729" y="1722654"/>
        <a:ext cx="1191978" cy="740098"/>
      </dsp:txXfrm>
    </dsp:sp>
    <dsp:sp modelId="{425D041F-A23E-4B55-BE44-32D6D2DE324C}">
      <dsp:nvSpPr>
        <dsp:cNvPr id="0" name=""/>
        <dsp:cNvSpPr/>
      </dsp:nvSpPr>
      <dsp:spPr>
        <a:xfrm>
          <a:off x="3026291" y="1568949"/>
          <a:ext cx="1238028" cy="78614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2E6BA5-8891-4223-9055-63A291D105DF}">
      <dsp:nvSpPr>
        <dsp:cNvPr id="0" name=""/>
        <dsp:cNvSpPr/>
      </dsp:nvSpPr>
      <dsp:spPr>
        <a:xfrm>
          <a:off x="3163850" y="1699629"/>
          <a:ext cx="1238028" cy="78614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And don’t forget…</a:t>
          </a:r>
        </a:p>
      </dsp:txBody>
      <dsp:txXfrm>
        <a:off x="3186875" y="1722654"/>
        <a:ext cx="1191978" cy="740098"/>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B0BE69-85EE-4C15-B07D-DAD1E888F9EF}"/>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r>
              <a:rPr lang="en-US" dirty="0"/>
              <a:t>Ending on a High Note</a:t>
            </a:r>
          </a:p>
        </p:txBody>
      </p:sp>
      <p:sp>
        <p:nvSpPr>
          <p:cNvPr id="3" name="Date Placeholder 2">
            <a:extLst>
              <a:ext uri="{FF2B5EF4-FFF2-40B4-BE49-F238E27FC236}">
                <a16:creationId xmlns:a16="http://schemas.microsoft.com/office/drawing/2014/main" id="{C43DB997-B979-4716-B5BC-4DABD5C9909A}"/>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r>
              <a:rPr lang="en-US" dirty="0"/>
              <a:t>5/25/2021</a:t>
            </a:r>
          </a:p>
        </p:txBody>
      </p:sp>
      <p:sp>
        <p:nvSpPr>
          <p:cNvPr id="4" name="Footer Placeholder 3">
            <a:extLst>
              <a:ext uri="{FF2B5EF4-FFF2-40B4-BE49-F238E27FC236}">
                <a16:creationId xmlns:a16="http://schemas.microsoft.com/office/drawing/2014/main" id="{39678533-3872-45F9-A825-3D6FB79BDED3}"/>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r>
              <a:rPr lang="en-US" dirty="0"/>
              <a:t>© Copyright GED Testing Service LLC. All rights reserved</a:t>
            </a:r>
          </a:p>
        </p:txBody>
      </p:sp>
      <p:sp>
        <p:nvSpPr>
          <p:cNvPr id="5" name="Slide Number Placeholder 4">
            <a:extLst>
              <a:ext uri="{FF2B5EF4-FFF2-40B4-BE49-F238E27FC236}">
                <a16:creationId xmlns:a16="http://schemas.microsoft.com/office/drawing/2014/main" id="{EBE061AB-F74A-4B2E-AA2B-B0EEA8ADA182}"/>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A5D237E-7B73-40BE-8AE4-ECB6367A485E}" type="slidenum">
              <a:rPr lang="en-US" smtClean="0"/>
              <a:t>‹#›</a:t>
            </a:fld>
            <a:endParaRPr lang="en-US" dirty="0"/>
          </a:p>
        </p:txBody>
      </p:sp>
    </p:spTree>
    <p:extLst>
      <p:ext uri="{BB962C8B-B14F-4D97-AF65-F5344CB8AC3E}">
        <p14:creationId xmlns:p14="http://schemas.microsoft.com/office/powerpoint/2010/main" val="10560291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77740" cy="471054"/>
          </a:xfrm>
          <a:prstGeom prst="rect">
            <a:avLst/>
          </a:prstGeom>
          <a:noFill/>
          <a:ln>
            <a:noFill/>
          </a:ln>
        </p:spPr>
        <p:txBody>
          <a:bodyPr spcFirstLastPara="1" wrap="square" lIns="94200" tIns="47100" rIns="94200" bIns="471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a:t>GED Update - Testing and Instruction</a:t>
            </a:r>
            <a:endParaRPr dirty="0"/>
          </a:p>
        </p:txBody>
      </p:sp>
      <p:sp>
        <p:nvSpPr>
          <p:cNvPr id="4" name="Google Shape;4;n"/>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a:t>5/26/2020</a:t>
            </a:r>
            <a:endParaRPr dirty="0"/>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 name="Google Shape;7;n"/>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a:t>© Copyright GED Testing Service LLC. All rights reserved</a:t>
            </a:r>
            <a:endParaRPr dirty="0"/>
          </a:p>
        </p:txBody>
      </p:sp>
      <p:sp>
        <p:nvSpPr>
          <p:cNvPr id="8" name="Google Shape;8;n"/>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
        <p:nvSpPr>
          <p:cNvPr id="2" name="Notes Placeholder 1">
            <a:extLst>
              <a:ext uri="{FF2B5EF4-FFF2-40B4-BE49-F238E27FC236}">
                <a16:creationId xmlns:a16="http://schemas.microsoft.com/office/drawing/2014/main" id="{3A27C8D0-558F-42AF-9E60-4914A1F1EE62}"/>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dk2" tx2="lt2" accent1="accent1" accent2="accent2" accent3="accent3" accent4="accent4" accent5="accent5" accent6="accent6" hlink="hlink" folHlink="folHlink"/>
  <p:hf/>
  <p:notesStyle>
    <a:defPPr marR="0" lvl="0" algn="l" rtl="0">
      <a:lnSpc>
        <a:spcPct val="100000"/>
      </a:lnSpc>
      <a:spcBef>
        <a:spcPts val="0"/>
      </a:spcBef>
      <a:spcAft>
        <a:spcPts val="0"/>
      </a:spcAft>
    </a:defPPr>
    <a:lvl1pPr marL="131763" marR="0" lvl="0" indent="-13176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ed.com/wp-content/uploads/relationships_between_HII_and_other_indicator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2: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dirty="0"/>
          </a:p>
        </p:txBody>
      </p:sp>
      <p:sp>
        <p:nvSpPr>
          <p:cNvPr id="171" name="Google Shape;171;p2: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lvl="0" indent="0" algn="r" rtl="0">
              <a:spcBef>
                <a:spcPts val="0"/>
              </a:spcBef>
              <a:spcAft>
                <a:spcPts val="0"/>
              </a:spcAft>
              <a:buNone/>
            </a:pPr>
            <a:r>
              <a:rPr lang="en-US" dirty="0"/>
              <a:t>5/26/2020</a:t>
            </a:r>
            <a:endParaRPr dirty="0"/>
          </a:p>
        </p:txBody>
      </p:sp>
      <p:sp>
        <p:nvSpPr>
          <p:cNvPr id="172" name="Google Shape;172;p2: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lvl="0" indent="0" algn="l" rtl="0">
              <a:spcBef>
                <a:spcPts val="0"/>
              </a:spcBef>
              <a:spcAft>
                <a:spcPts val="0"/>
              </a:spcAft>
              <a:buNone/>
            </a:pPr>
            <a:r>
              <a:rPr lang="en-US" dirty="0"/>
              <a:t>© Copyright GED Testing Service LLC. All rights reserved</a:t>
            </a:r>
            <a:endParaRPr dirty="0"/>
          </a:p>
        </p:txBody>
      </p:sp>
      <p:sp>
        <p:nvSpPr>
          <p:cNvPr id="173" name="Google Shape;173;p2: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1</a:t>
            </a:fld>
            <a:endParaRPr dirty="0"/>
          </a:p>
        </p:txBody>
      </p:sp>
      <p:sp>
        <p:nvSpPr>
          <p:cNvPr id="174" name="Google Shape;174;p2: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dirty="0"/>
              <a:t>GED Update - Testing and Instruction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52" eaLnBrk="0" fontAlgn="base" hangingPunct="0">
              <a:spcBef>
                <a:spcPct val="30000"/>
              </a:spcBef>
              <a:spcAft>
                <a:spcPct val="0"/>
              </a:spcAft>
              <a:defRPr/>
            </a:pPr>
            <a:r>
              <a:rPr lang="en-US" altLang="en-US" b="1" dirty="0"/>
              <a:t>Key Points</a:t>
            </a:r>
          </a:p>
          <a:p>
            <a:endParaRPr lang="en-US" dirty="0"/>
          </a:p>
          <a:p>
            <a:r>
              <a:rPr lang="en-US" sz="2400" dirty="0"/>
              <a:t>Available in English and Spanish </a:t>
            </a:r>
          </a:p>
          <a:p>
            <a:pPr marL="0" indent="0">
              <a:buNone/>
            </a:pPr>
            <a:endParaRPr lang="en-US" sz="2400" dirty="0"/>
          </a:p>
          <a:p>
            <a:r>
              <a:rPr lang="en-US" sz="2400" dirty="0"/>
              <a:t>A wide array of accommodations available</a:t>
            </a:r>
          </a:p>
          <a:p>
            <a:pPr lvl="1"/>
            <a:r>
              <a:rPr lang="en-US" sz="2400" dirty="0"/>
              <a:t>Including zoom-text, alternate color palettes, Braille, screen reader, extended time, paper testing for special circumstances</a:t>
            </a:r>
          </a:p>
          <a:p>
            <a:endParaRPr lang="en-US" dirty="0"/>
          </a:p>
          <a:p>
            <a:r>
              <a:rPr lang="en-US" dirty="0"/>
              <a:t>The chart provides an overview</a:t>
            </a:r>
            <a:r>
              <a:rPr lang="en-US" baseline="0" dirty="0"/>
              <a:t> of the time for each of the tests, as well as pertinent notes. </a:t>
            </a:r>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p:txBody>
          <a:bodyPr/>
          <a:lstStyle/>
          <a:p>
            <a:pPr>
              <a:defRPr/>
            </a:pPr>
            <a:r>
              <a:rPr lang="en-US" altLang="en-US" dirty="0"/>
              <a:t>07/2016</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13</a:t>
            </a:fld>
            <a:endParaRPr lang="en-US" altLang="en-US" dirty="0"/>
          </a:p>
        </p:txBody>
      </p:sp>
    </p:spTree>
    <p:extLst>
      <p:ext uri="{BB962C8B-B14F-4D97-AF65-F5344CB8AC3E}">
        <p14:creationId xmlns:p14="http://schemas.microsoft.com/office/powerpoint/2010/main" val="2214295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new GED test includes a wider variety of item types than were on the 2002 Series test.   Multiple choice items continue to appear on the test as one of the key item types. Multiple choice items are a reliable method of measuring skills and knowledge at a range of cognitive levels in a standardized manner. But remember that the additional item types allow us to measure a wider range of skills and cognitive levels.</a:t>
            </a:r>
            <a:r>
              <a:rPr lang="en-US" dirty="0">
                <a:ea typeface="ＭＳ Ｐゴシック" pitchFamily="127" charset="-128"/>
                <a:cs typeface="ＭＳ Ｐゴシック" pitchFamily="127" charset="-128"/>
              </a:rPr>
              <a:t>  </a:t>
            </a:r>
          </a:p>
          <a:p>
            <a:endParaRPr lang="en-US" dirty="0">
              <a:ea typeface="ＭＳ Ｐゴシック" pitchFamily="127" charset="-128"/>
              <a:cs typeface="ＭＳ Ｐゴシック" pitchFamily="127" charset="-128"/>
            </a:endParaRPr>
          </a:p>
          <a:p>
            <a:r>
              <a:rPr lang="en-US" dirty="0">
                <a:ea typeface="ＭＳ Ｐゴシック" pitchFamily="127" charset="-128"/>
                <a:cs typeface="ＭＳ Ｐゴシック" pitchFamily="127" charset="-128"/>
              </a:rPr>
              <a:t>Constructed response items come in two versions – one, we call short answer, and that type can be usually  be answered in a few sentences (e.g. Science), and the extended response, which requires a longer response – multiple paragraphs</a:t>
            </a:r>
            <a:r>
              <a:rPr lang="en-US" baseline="0" dirty="0">
                <a:ea typeface="ＭＳ Ｐゴシック" pitchFamily="127" charset="-128"/>
                <a:cs typeface="ＭＳ Ｐゴシック" pitchFamily="127" charset="-128"/>
              </a:rPr>
              <a:t> (e.g. Reasoning Through Language Arts)</a:t>
            </a:r>
            <a:endParaRPr lang="en-US" dirty="0"/>
          </a:p>
        </p:txBody>
      </p:sp>
      <p:sp>
        <p:nvSpPr>
          <p:cNvPr id="4" name="Slide Number Placeholder 3"/>
          <p:cNvSpPr>
            <a:spLocks noGrp="1"/>
          </p:cNvSpPr>
          <p:nvPr>
            <p:ph type="sldNum" sz="quarter" idx="10"/>
          </p:nvPr>
        </p:nvSpPr>
        <p:spPr/>
        <p:txBody>
          <a:bodyPr/>
          <a:lstStyle/>
          <a:p>
            <a:pPr>
              <a:defRPr/>
            </a:pPr>
            <a:fld id="{0C361809-5C2A-4714-A014-13B3847B38C2}" type="slidenum">
              <a:rPr lang="en-US" smtClean="0"/>
              <a:pPr>
                <a:defRPr/>
              </a:pPr>
              <a:t>14</a:t>
            </a:fld>
            <a:endParaRPr lang="en-US"/>
          </a:p>
        </p:txBody>
      </p:sp>
    </p:spTree>
    <p:extLst>
      <p:ext uri="{BB962C8B-B14F-4D97-AF65-F5344CB8AC3E}">
        <p14:creationId xmlns:p14="http://schemas.microsoft.com/office/powerpoint/2010/main" val="2282067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answering scheduling questions they get these two option.</a:t>
            </a:r>
          </a:p>
          <a:p>
            <a:r>
              <a:rPr lang="en-US" dirty="0"/>
              <a:t>More info on the process is on the website, and resource slides.</a:t>
            </a:r>
          </a:p>
        </p:txBody>
      </p:sp>
      <p:sp>
        <p:nvSpPr>
          <p:cNvPr id="4" name="Slide Number Placeholder 3"/>
          <p:cNvSpPr>
            <a:spLocks noGrp="1"/>
          </p:cNvSpPr>
          <p:nvPr>
            <p:ph type="sldNum" sz="quarter" idx="5"/>
          </p:nvPr>
        </p:nvSpPr>
        <p:spPr/>
        <p:txBody>
          <a:bodyPr/>
          <a:lstStyle/>
          <a:p>
            <a:fld id="{6583769A-2A3C-664A-B1A3-FCFF0FA87D20}" type="slidenum">
              <a:rPr lang="en-US" smtClean="0"/>
              <a:t>15</a:t>
            </a:fld>
            <a:endParaRPr lang="en-US" dirty="0"/>
          </a:p>
        </p:txBody>
      </p:sp>
    </p:spTree>
    <p:extLst>
      <p:ext uri="{BB962C8B-B14F-4D97-AF65-F5344CB8AC3E}">
        <p14:creationId xmlns:p14="http://schemas.microsoft.com/office/powerpoint/2010/main" val="411378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a:t>
            </a:r>
          </a:p>
          <a:p>
            <a:endParaRPr lang="en-US" dirty="0"/>
          </a:p>
          <a:p>
            <a:r>
              <a:rPr lang="en-US" dirty="0"/>
              <a:t>PLDs are located at:</a:t>
            </a:r>
            <a:r>
              <a:rPr lang="en-US" baseline="0" dirty="0"/>
              <a:t> https://ged.com/educators_admins/teaching/teaching_resources/</a:t>
            </a:r>
          </a:p>
          <a:p>
            <a:endParaRPr lang="en-US" sz="1300" u="sng" dirty="0">
              <a:ea typeface="MS PGothic" pitchFamily="34" charset="-128"/>
              <a:cs typeface="ＭＳ Ｐゴシック" charset="0"/>
            </a:endParaRPr>
          </a:p>
          <a:p>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17</a:t>
            </a:fld>
            <a:endParaRPr lang="en-US" altLang="en-US" dirty="0"/>
          </a:p>
        </p:txBody>
      </p:sp>
    </p:spTree>
    <p:extLst>
      <p:ext uri="{BB962C8B-B14F-4D97-AF65-F5344CB8AC3E}">
        <p14:creationId xmlns:p14="http://schemas.microsoft.com/office/powerpoint/2010/main" val="641531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a:t>
            </a:r>
          </a:p>
          <a:p>
            <a:endParaRPr lang="en-US" dirty="0"/>
          </a:p>
          <a:p>
            <a:pPr defTabSz="495376" eaLnBrk="0" fontAlgn="base" hangingPunct="0">
              <a:spcBef>
                <a:spcPct val="30000"/>
              </a:spcBef>
              <a:spcAft>
                <a:spcPct val="0"/>
              </a:spcAft>
              <a:defRPr/>
            </a:pPr>
            <a:r>
              <a:rPr lang="en-US" dirty="0"/>
              <a:t>Relationships Between the High Impact Indicators and Other Indicators is located at: </a:t>
            </a:r>
            <a:r>
              <a:rPr lang="en-US" sz="1300" dirty="0">
                <a:hlinkClick r:id="rId3"/>
              </a:rPr>
              <a:t>https://ged.com/wp-content/uploads/relationships_between_HII_and_other_indicators.pdf</a:t>
            </a:r>
            <a:r>
              <a:rPr lang="en-US" sz="1300" dirty="0"/>
              <a:t> </a:t>
            </a:r>
          </a:p>
          <a:p>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18</a:t>
            </a:fld>
            <a:endParaRPr lang="en-US" altLang="en-US" dirty="0"/>
          </a:p>
        </p:txBody>
      </p:sp>
    </p:spTree>
    <p:extLst>
      <p:ext uri="{BB962C8B-B14F-4D97-AF65-F5344CB8AC3E}">
        <p14:creationId xmlns:p14="http://schemas.microsoft.com/office/powerpoint/2010/main" val="25380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idx="2"/>
          </p:nvPr>
        </p:nvSpPr>
        <p:spPr/>
        <p:txBody>
          <a:bodyPr/>
          <a:lstStyle/>
          <a:p>
            <a:r>
              <a:rPr lang="en-US"/>
              <a:t>GED Update - Testing and Instruction</a:t>
            </a:r>
            <a:endParaRPr lang="en-US" dirty="0"/>
          </a:p>
        </p:txBody>
      </p:sp>
      <p:sp>
        <p:nvSpPr>
          <p:cNvPr id="5" name="Date Placeholder 4"/>
          <p:cNvSpPr>
            <a:spLocks noGrp="1"/>
          </p:cNvSpPr>
          <p:nvPr>
            <p:ph type="dt" idx="10"/>
          </p:nvPr>
        </p:nvSpPr>
        <p:spPr/>
        <p:txBody>
          <a:bodyPr/>
          <a:lstStyle/>
          <a:p>
            <a:r>
              <a:rPr lang="en-US"/>
              <a:t>5/26/2020</a:t>
            </a:r>
            <a:endParaRPr lang="en-US" dirty="0"/>
          </a:p>
        </p:txBody>
      </p:sp>
      <p:sp>
        <p:nvSpPr>
          <p:cNvPr id="6" name="Footer Placeholder 5"/>
          <p:cNvSpPr>
            <a:spLocks noGrp="1"/>
          </p:cNvSpPr>
          <p:nvPr>
            <p:ph type="ftr" idx="11"/>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4415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endParaRPr lang="en-US" dirty="0"/>
          </a:p>
          <a:p>
            <a:r>
              <a:rPr lang="en-US" dirty="0"/>
              <a:t>Review the recommendations from the American Council on Education (ACE).</a:t>
            </a:r>
          </a:p>
        </p:txBody>
      </p:sp>
      <p:sp>
        <p:nvSpPr>
          <p:cNvPr id="4" name="Slide Number Placeholder 3"/>
          <p:cNvSpPr>
            <a:spLocks noGrp="1"/>
          </p:cNvSpPr>
          <p:nvPr>
            <p:ph type="sldNum" sz="quarter" idx="10"/>
          </p:nvPr>
        </p:nvSpPr>
        <p:spPr/>
        <p:txBody>
          <a:bodyPr/>
          <a:lstStyle/>
          <a:p>
            <a:pPr>
              <a:defRPr/>
            </a:pPr>
            <a:fld id="{A66F846F-7308-8445-A4B4-FDF82E9D9D6D}" type="slidenum">
              <a:rPr lang="en-US" altLang="en-US" smtClean="0"/>
              <a:pPr>
                <a:defRPr/>
              </a:pPr>
              <a:t>21</a:t>
            </a:fld>
            <a:endParaRPr lang="en-US" altLang="en-US"/>
          </a:p>
        </p:txBody>
      </p:sp>
    </p:spTree>
    <p:extLst>
      <p:ext uri="{BB962C8B-B14F-4D97-AF65-F5344CB8AC3E}">
        <p14:creationId xmlns:p14="http://schemas.microsoft.com/office/powerpoint/2010/main" val="523896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Key Points</a:t>
            </a:r>
          </a:p>
          <a:p>
            <a:endParaRPr lang="en-US" altLang="en-US" b="1" dirty="0"/>
          </a:p>
          <a:p>
            <a:r>
              <a:rPr lang="en-US" altLang="en-US" dirty="0"/>
              <a:t>The next few slides provide a quick overview of the GED</a:t>
            </a:r>
            <a:r>
              <a:rPr lang="en-US" altLang="en-US" baseline="30000" dirty="0"/>
              <a:t>®</a:t>
            </a:r>
            <a:r>
              <a:rPr lang="en-US" altLang="en-US" dirty="0"/>
              <a:t> test.</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24</a:t>
            </a:fld>
            <a:endParaRPr lang="en-US"/>
          </a:p>
        </p:txBody>
      </p:sp>
    </p:spTree>
    <p:extLst>
      <p:ext uri="{BB962C8B-B14F-4D97-AF65-F5344CB8AC3E}">
        <p14:creationId xmlns:p14="http://schemas.microsoft.com/office/powerpoint/2010/main" val="574756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Key Points</a:t>
            </a:r>
          </a:p>
          <a:p>
            <a:pPr>
              <a:defRPr/>
            </a:pPr>
            <a:endParaRPr lang="en-US" dirty="0"/>
          </a:p>
          <a:p>
            <a:r>
              <a:rPr lang="en-US" dirty="0"/>
              <a:t>All of these resources and more live on the GED Testing Service</a:t>
            </a:r>
            <a:r>
              <a:rPr lang="en-US" altLang="en-US" b="0" baseline="30000" dirty="0"/>
              <a:t>® </a:t>
            </a:r>
            <a:r>
              <a:rPr lang="en-US" dirty="0"/>
              <a:t>website</a:t>
            </a:r>
            <a:r>
              <a:rPr lang="en-US" baseline="0" dirty="0"/>
              <a:t> – your primary resource as a GED</a:t>
            </a:r>
            <a:r>
              <a:rPr lang="en-US" altLang="en-US" b="0" baseline="30000" dirty="0"/>
              <a:t>®</a:t>
            </a:r>
            <a:r>
              <a:rPr lang="en-US" baseline="0" dirty="0"/>
              <a:t> trainer.</a:t>
            </a:r>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26</a:t>
            </a:fld>
            <a:endParaRPr lang="en-US" altLang="en-US" dirty="0"/>
          </a:p>
        </p:txBody>
      </p:sp>
    </p:spTree>
    <p:extLst>
      <p:ext uri="{BB962C8B-B14F-4D97-AF65-F5344CB8AC3E}">
        <p14:creationId xmlns:p14="http://schemas.microsoft.com/office/powerpoint/2010/main" val="1259026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4:notes"/>
          <p:cNvSpPr txBox="1">
            <a:spLocks noGrp="1"/>
          </p:cNvSpPr>
          <p:nvPr>
            <p:ph type="body" idx="1"/>
          </p:nvPr>
        </p:nvSpPr>
        <p:spPr>
          <a:xfrm>
            <a:off x="710248" y="4518203"/>
            <a:ext cx="5681980" cy="3696713"/>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b="1" dirty="0"/>
              <a:t>Key Points</a:t>
            </a:r>
            <a:endParaRPr dirty="0"/>
          </a:p>
          <a:p>
            <a:pPr marL="0" lvl="0" indent="0" algn="l" rtl="0">
              <a:spcBef>
                <a:spcPts val="0"/>
              </a:spcBef>
              <a:spcAft>
                <a:spcPts val="0"/>
              </a:spcAft>
              <a:buNone/>
            </a:pPr>
            <a:endParaRPr b="1"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this session, we will review the data and share information that has been learned over the last year. We will also review tips and strategies that you can use to help students do that last minute preparation for the test. We will discuss ideas for preparing for the fall when many of your students will be back in the classroom, but still need the added value of technology to supplement their learning.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You’ve done fantastic work this year. It is time for you to celebrate the success that you have had! Join us as we look back at a job well done and forward to new challenges and a new school year, 2021-2022 is closing in fast!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p>
        </p:txBody>
      </p:sp>
      <p:sp>
        <p:nvSpPr>
          <p:cNvPr id="193" name="Google Shape;193;p4:notes"/>
          <p:cNvSpPr txBox="1">
            <a:spLocks noGrp="1"/>
          </p:cNvSpPr>
          <p:nvPr>
            <p:ph type="dt" idx="10"/>
          </p:nvPr>
        </p:nvSpPr>
        <p:spPr>
          <a:xfrm>
            <a:off x="4023093" y="1"/>
            <a:ext cx="3077740" cy="471054"/>
          </a:xfrm>
          <a:prstGeom prst="rect">
            <a:avLst/>
          </a:prstGeom>
          <a:noFill/>
          <a:ln>
            <a:noFill/>
          </a:ln>
        </p:spPr>
        <p:txBody>
          <a:bodyPr spcFirstLastPara="1" wrap="square" lIns="94200" tIns="47100" rIns="94200" bIns="47100" anchor="t" anchorCtr="0">
            <a:noAutofit/>
          </a:bodyPr>
          <a:lstStyle/>
          <a:p>
            <a:pPr marL="0" lvl="0" indent="0" algn="r" rtl="0">
              <a:spcBef>
                <a:spcPts val="0"/>
              </a:spcBef>
              <a:spcAft>
                <a:spcPts val="0"/>
              </a:spcAft>
              <a:buNone/>
            </a:pPr>
            <a:r>
              <a:rPr lang="en-US" dirty="0"/>
              <a:t>5/26/2020</a:t>
            </a:r>
            <a:endParaRPr dirty="0"/>
          </a:p>
        </p:txBody>
      </p:sp>
      <p:sp>
        <p:nvSpPr>
          <p:cNvPr id="194" name="Google Shape;194;p4:notes"/>
          <p:cNvSpPr txBox="1">
            <a:spLocks noGrp="1"/>
          </p:cNvSpPr>
          <p:nvPr>
            <p:ph type="ftr" idx="11"/>
          </p:nvPr>
        </p:nvSpPr>
        <p:spPr>
          <a:xfrm>
            <a:off x="0" y="8917423"/>
            <a:ext cx="3077740" cy="471053"/>
          </a:xfrm>
          <a:prstGeom prst="rect">
            <a:avLst/>
          </a:prstGeom>
          <a:noFill/>
          <a:ln>
            <a:noFill/>
          </a:ln>
        </p:spPr>
        <p:txBody>
          <a:bodyPr spcFirstLastPara="1" wrap="square" lIns="94200" tIns="47100" rIns="94200" bIns="47100" anchor="b" anchorCtr="0">
            <a:noAutofit/>
          </a:bodyPr>
          <a:lstStyle/>
          <a:p>
            <a:pPr marL="0" lvl="0" indent="0" algn="l" rtl="0">
              <a:spcBef>
                <a:spcPts val="0"/>
              </a:spcBef>
              <a:spcAft>
                <a:spcPts val="0"/>
              </a:spcAft>
              <a:buNone/>
            </a:pPr>
            <a:r>
              <a:rPr lang="en-US" dirty="0"/>
              <a:t>© Copyright GED Testing Service LLC. All rights reserved</a:t>
            </a:r>
            <a:endParaRPr dirty="0"/>
          </a:p>
        </p:txBody>
      </p:sp>
      <p:sp>
        <p:nvSpPr>
          <p:cNvPr id="195" name="Google Shape;195;p4:notes"/>
          <p:cNvSpPr txBox="1">
            <a:spLocks noGrp="1"/>
          </p:cNvSpPr>
          <p:nvPr>
            <p:ph type="sldNum" idx="12"/>
          </p:nvPr>
        </p:nvSpPr>
        <p:spPr>
          <a:xfrm>
            <a:off x="4023093" y="8917423"/>
            <a:ext cx="3077740" cy="471053"/>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a:t>
            </a:fld>
            <a:endParaRPr dirty="0"/>
          </a:p>
        </p:txBody>
      </p:sp>
      <p:sp>
        <p:nvSpPr>
          <p:cNvPr id="196" name="Google Shape;196;p4:notes"/>
          <p:cNvSpPr txBox="1">
            <a:spLocks noGrp="1"/>
          </p:cNvSpPr>
          <p:nvPr>
            <p:ph type="hdr" idx="3"/>
          </p:nvPr>
        </p:nvSpPr>
        <p:spPr>
          <a:xfrm>
            <a:off x="0" y="1"/>
            <a:ext cx="3077740" cy="47105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r>
              <a:rPr lang="en-US" dirty="0"/>
              <a:t>GED Update - Testing and Instruction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understand that this is a transition—and a challenge--</a:t>
            </a:r>
          </a:p>
          <a:p>
            <a:r>
              <a:rPr lang="en-US" dirty="0"/>
              <a:t>We also understand our audience—some of  you have been in AE since before 2014, and we know you from your work with us and the GED Program in NY prior to 2014</a:t>
            </a:r>
          </a:p>
          <a:p>
            <a:r>
              <a:rPr lang="en-US" dirty="0"/>
              <a:t>---other of you  came to adult education in NY 2014 and later, and have had no experience with the GED® program</a:t>
            </a:r>
          </a:p>
          <a:p>
            <a:endParaRPr lang="en-US" dirty="0"/>
          </a:p>
          <a:p>
            <a:r>
              <a:rPr lang="en-US" dirty="0"/>
              <a:t>Our goal is to speak to ALL Adult educators in NY, regardless of your entry point into Adult Education and support you in your efforts to prepare students to earn the State of NY, and we want to do that by providing you the needed guidance, professional development, </a:t>
            </a:r>
            <a:r>
              <a:rPr lang="en-US" dirty="0" err="1"/>
              <a:t>yadadda</a:t>
            </a:r>
            <a:r>
              <a:rPr lang="en-US" dirty="0"/>
              <a:t> to support you in your success with learners</a:t>
            </a:r>
          </a:p>
          <a:p>
            <a:r>
              <a:rPr lang="en-US" dirty="0"/>
              <a:t>This is our goal---How will we do this</a:t>
            </a:r>
          </a:p>
          <a:p>
            <a:r>
              <a:rPr lang="en-US" dirty="0"/>
              <a:t>Ask the question – What did you discover about yourself during this past year of uncertainty, increased need for technology, virtual instruction, etc.?</a:t>
            </a:r>
          </a:p>
        </p:txBody>
      </p:sp>
      <p:sp>
        <p:nvSpPr>
          <p:cNvPr id="4" name="Header Placeholder 3"/>
          <p:cNvSpPr>
            <a:spLocks noGrp="1"/>
          </p:cNvSpPr>
          <p:nvPr>
            <p:ph type="hdr" idx="2"/>
          </p:nvPr>
        </p:nvSpPr>
        <p:spPr/>
        <p:txBody>
          <a:bodyPr/>
          <a:lstStyle/>
          <a:p>
            <a:r>
              <a:rPr lang="en-US" dirty="0"/>
              <a:t>GED Update - Testing and Instruction</a:t>
            </a:r>
          </a:p>
        </p:txBody>
      </p:sp>
      <p:sp>
        <p:nvSpPr>
          <p:cNvPr id="5" name="Date Placeholder 4"/>
          <p:cNvSpPr>
            <a:spLocks noGrp="1"/>
          </p:cNvSpPr>
          <p:nvPr>
            <p:ph type="dt" idx="10"/>
          </p:nvPr>
        </p:nvSpPr>
        <p:spPr/>
        <p:txBody>
          <a:bodyPr/>
          <a:lstStyle/>
          <a:p>
            <a:r>
              <a:rPr lang="en-US" dirty="0"/>
              <a:t>5/26/2020</a:t>
            </a:r>
          </a:p>
        </p:txBody>
      </p:sp>
      <p:sp>
        <p:nvSpPr>
          <p:cNvPr id="6" name="Footer Placeholder 5"/>
          <p:cNvSpPr>
            <a:spLocks noGrp="1"/>
          </p:cNvSpPr>
          <p:nvPr>
            <p:ph type="ftr" idx="11"/>
          </p:nvPr>
        </p:nvSpPr>
        <p:spPr/>
        <p:txBody>
          <a:bodyPr/>
          <a:lstStyle/>
          <a:p>
            <a:r>
              <a:rPr lang="en-US" dirty="0"/>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873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Score Report Insights to Drive Instruction, Part 1</a:t>
            </a:r>
            <a:endParaRPr lang="en-US" dirty="0"/>
          </a:p>
        </p:txBody>
      </p:sp>
      <p:sp>
        <p:nvSpPr>
          <p:cNvPr id="5" name="Date Placeholder 4"/>
          <p:cNvSpPr>
            <a:spLocks noGrp="1"/>
          </p:cNvSpPr>
          <p:nvPr>
            <p:ph type="dt" idx="1"/>
          </p:nvPr>
        </p:nvSpPr>
        <p:spPr/>
        <p:txBody>
          <a:bodyPr/>
          <a:lstStyle/>
          <a:p>
            <a:r>
              <a:rPr lang="en-US"/>
              <a:t>7/2018</a:t>
            </a:r>
            <a:endParaRPr lang="en-US" dirty="0"/>
          </a:p>
        </p:txBody>
      </p:sp>
      <p:sp>
        <p:nvSpPr>
          <p:cNvPr id="6" name="Footer Placeholder 5"/>
          <p:cNvSpPr>
            <a:spLocks noGrp="1"/>
          </p:cNvSpPr>
          <p:nvPr>
            <p:ph type="ftr" sz="quarter" idx="4"/>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5"/>
          </p:nvPr>
        </p:nvSpPr>
        <p:spPr/>
        <p:txBody>
          <a:bodyPr/>
          <a:lstStyle/>
          <a:p>
            <a:fld id="{6583769A-2A3C-664A-B1A3-FCFF0FA87D20}" type="slidenum">
              <a:rPr lang="en-US" smtClean="0"/>
              <a:t>4</a:t>
            </a:fld>
            <a:endParaRPr lang="en-US" dirty="0"/>
          </a:p>
        </p:txBody>
      </p:sp>
    </p:spTree>
    <p:extLst>
      <p:ext uri="{BB962C8B-B14F-4D97-AF65-F5344CB8AC3E}">
        <p14:creationId xmlns:p14="http://schemas.microsoft.com/office/powerpoint/2010/main" val="322267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Key Points</a:t>
            </a:r>
          </a:p>
          <a:p>
            <a:pPr>
              <a:defRPr/>
            </a:pPr>
            <a:endParaRPr lang="en-US" dirty="0"/>
          </a:p>
          <a:p>
            <a:r>
              <a:rPr lang="en-US" dirty="0"/>
              <a:t>All of these resources and more live on the GED Testing Service</a:t>
            </a:r>
            <a:r>
              <a:rPr lang="en-US" altLang="en-US" b="0" baseline="30000" dirty="0"/>
              <a:t>® </a:t>
            </a:r>
            <a:r>
              <a:rPr lang="en-US" dirty="0"/>
              <a:t>website</a:t>
            </a:r>
            <a:r>
              <a:rPr lang="en-US" baseline="0" dirty="0"/>
              <a:t> – your primary resource as a GED</a:t>
            </a:r>
            <a:r>
              <a:rPr lang="en-US" altLang="en-US" b="0" baseline="30000" dirty="0"/>
              <a:t>®</a:t>
            </a:r>
            <a:r>
              <a:rPr lang="en-US" baseline="0" dirty="0"/>
              <a:t> trainer.</a:t>
            </a:r>
            <a:endParaRPr lang="en-US" dirty="0"/>
          </a:p>
        </p:txBody>
      </p:sp>
      <p:sp>
        <p:nvSpPr>
          <p:cNvPr id="4" name="Header Placeholder 3"/>
          <p:cNvSpPr>
            <a:spLocks noGrp="1"/>
          </p:cNvSpPr>
          <p:nvPr>
            <p:ph type="hdr" sz="quarter" idx="10"/>
          </p:nvPr>
        </p:nvSpPr>
        <p:spPr/>
        <p:txBody>
          <a:bodyPr/>
          <a:lstStyle/>
          <a:p>
            <a:pPr>
              <a:defRPr/>
            </a:pPr>
            <a:r>
              <a:rPr lang="en-US" dirty="0"/>
              <a:t>From Assessment Targets to PLDs to HIIs</a:t>
            </a:r>
          </a:p>
        </p:txBody>
      </p:sp>
      <p:sp>
        <p:nvSpPr>
          <p:cNvPr id="5" name="Date Placeholder 4"/>
          <p:cNvSpPr>
            <a:spLocks noGrp="1"/>
          </p:cNvSpPr>
          <p:nvPr>
            <p:ph type="dt" idx="11"/>
          </p:nvPr>
        </p:nvSpPr>
        <p:spPr>
          <a:xfrm>
            <a:off x="2335646" y="2"/>
            <a:ext cx="1787116" cy="931856"/>
          </a:xfrm>
          <a:prstGeom prst="rect">
            <a:avLst/>
          </a:prstGeom>
        </p:spPr>
        <p:txBody>
          <a:bodyPr/>
          <a:lstStyle/>
          <a:p>
            <a:pPr>
              <a:defRPr/>
            </a:pPr>
            <a:r>
              <a:rPr lang="en-US" altLang="en-US" dirty="0"/>
              <a:t>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5</a:t>
            </a:fld>
            <a:endParaRPr lang="en-US" altLang="en-US" dirty="0"/>
          </a:p>
        </p:txBody>
      </p:sp>
    </p:spTree>
    <p:extLst>
      <p:ext uri="{BB962C8B-B14F-4D97-AF65-F5344CB8AC3E}">
        <p14:creationId xmlns:p14="http://schemas.microsoft.com/office/powerpoint/2010/main" val="418003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d2809045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d28090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98" name="Google Shape;198;g3d28090452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Calibri"/>
              <a:buNone/>
            </a:pPr>
            <a:fld id="{00000000-1234-1234-1234-123412341234}" type="slidenum">
              <a:rPr lang="en-US"/>
              <a:t>8</a:t>
            </a:fld>
            <a:endParaRPr sz="1400">
              <a:latin typeface="Arial"/>
              <a:ea typeface="Arial"/>
              <a:cs typeface="Arial"/>
              <a:sym typeface="Arial"/>
            </a:endParaRPr>
          </a:p>
        </p:txBody>
      </p:sp>
    </p:spTree>
    <p:extLst>
      <p:ext uri="{BB962C8B-B14F-4D97-AF65-F5344CB8AC3E}">
        <p14:creationId xmlns:p14="http://schemas.microsoft.com/office/powerpoint/2010/main" val="1683133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Key Points</a:t>
            </a:r>
          </a:p>
          <a:p>
            <a:endParaRPr lang="en-US" altLang="en-US" b="1" dirty="0"/>
          </a:p>
          <a:p>
            <a:r>
              <a:rPr lang="en-US" altLang="en-US" dirty="0"/>
              <a:t>The next few slides provide a quick overview of the GED</a:t>
            </a:r>
            <a:r>
              <a:rPr lang="en-US" altLang="en-US" baseline="30000" dirty="0"/>
              <a:t>®</a:t>
            </a:r>
            <a:r>
              <a:rPr lang="en-US" altLang="en-US" dirty="0"/>
              <a:t> test.</a:t>
            </a:r>
          </a:p>
          <a:p>
            <a:endParaRPr lang="en-US" dirty="0"/>
          </a:p>
        </p:txBody>
      </p:sp>
      <p:sp>
        <p:nvSpPr>
          <p:cNvPr id="4" name="Slide Number Placeholder 3"/>
          <p:cNvSpPr>
            <a:spLocks noGrp="1"/>
          </p:cNvSpPr>
          <p:nvPr>
            <p:ph type="sldNum" sz="quarter" idx="10"/>
          </p:nvPr>
        </p:nvSpPr>
        <p:spPr/>
        <p:txBody>
          <a:bodyPr/>
          <a:lstStyle/>
          <a:p>
            <a:fld id="{6583769A-2A3C-664A-B1A3-FCFF0FA87D20}" type="slidenum">
              <a:rPr lang="en-US" smtClean="0"/>
              <a:t>9</a:t>
            </a:fld>
            <a:endParaRPr lang="en-US"/>
          </a:p>
        </p:txBody>
      </p:sp>
    </p:spTree>
    <p:extLst>
      <p:ext uri="{BB962C8B-B14F-4D97-AF65-F5344CB8AC3E}">
        <p14:creationId xmlns:p14="http://schemas.microsoft.com/office/powerpoint/2010/main" val="201564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laceholder 2"/>
          <p:cNvSpPr>
            <a:spLocks noGrp="1" noRot="1" noChangeAspec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p:txBody>
          <a:bodyPr wrap="square" numCol="1" anchor="t" anchorCtr="0" compatLnSpc="1">
            <a:prstTxWarp prst="textNoShape">
              <a:avLst/>
            </a:prstTxWarp>
          </a:bodyPr>
          <a:lstStyle/>
          <a:p>
            <a:pPr>
              <a:defRPr/>
            </a:pPr>
            <a:endParaRPr lang="en-US"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19907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73040" indent="-297323" eaLnBrk="0" hangingPunct="0">
              <a:defRPr>
                <a:solidFill>
                  <a:schemeClr val="tx1"/>
                </a:solidFill>
                <a:latin typeface="Arial" charset="0"/>
                <a:ea typeface="ＭＳ Ｐゴシック" charset="0"/>
              </a:defRPr>
            </a:lvl2pPr>
            <a:lvl3pPr marL="1189294" indent="-237858" eaLnBrk="0" hangingPunct="0">
              <a:defRPr>
                <a:solidFill>
                  <a:schemeClr val="tx1"/>
                </a:solidFill>
                <a:latin typeface="Arial" charset="0"/>
                <a:ea typeface="ＭＳ Ｐゴシック" charset="0"/>
              </a:defRPr>
            </a:lvl3pPr>
            <a:lvl4pPr marL="1665011" indent="-237858" eaLnBrk="0" hangingPunct="0">
              <a:defRPr>
                <a:solidFill>
                  <a:schemeClr val="tx1"/>
                </a:solidFill>
                <a:latin typeface="Arial" charset="0"/>
                <a:ea typeface="ＭＳ Ｐゴシック" charset="0"/>
              </a:defRPr>
            </a:lvl4pPr>
            <a:lvl5pPr marL="2140729" indent="-237858" eaLnBrk="0" hangingPunct="0">
              <a:defRPr>
                <a:solidFill>
                  <a:schemeClr val="tx1"/>
                </a:solidFill>
                <a:latin typeface="Arial" charset="0"/>
                <a:ea typeface="ＭＳ Ｐゴシック" charset="0"/>
              </a:defRPr>
            </a:lvl5pPr>
            <a:lvl6pPr marL="2616445" indent="-237858" eaLnBrk="0" fontAlgn="base" hangingPunct="0">
              <a:spcBef>
                <a:spcPct val="0"/>
              </a:spcBef>
              <a:spcAft>
                <a:spcPct val="0"/>
              </a:spcAft>
              <a:defRPr>
                <a:solidFill>
                  <a:schemeClr val="tx1"/>
                </a:solidFill>
                <a:latin typeface="Arial" charset="0"/>
                <a:ea typeface="ＭＳ Ｐゴシック" charset="0"/>
              </a:defRPr>
            </a:lvl6pPr>
            <a:lvl7pPr marL="3092162" indent="-237858" eaLnBrk="0" fontAlgn="base" hangingPunct="0">
              <a:spcBef>
                <a:spcPct val="0"/>
              </a:spcBef>
              <a:spcAft>
                <a:spcPct val="0"/>
              </a:spcAft>
              <a:defRPr>
                <a:solidFill>
                  <a:schemeClr val="tx1"/>
                </a:solidFill>
                <a:latin typeface="Arial" charset="0"/>
                <a:ea typeface="ＭＳ Ｐゴシック" charset="0"/>
              </a:defRPr>
            </a:lvl7pPr>
            <a:lvl8pPr marL="3567881" indent="-237858" eaLnBrk="0" fontAlgn="base" hangingPunct="0">
              <a:spcBef>
                <a:spcPct val="0"/>
              </a:spcBef>
              <a:spcAft>
                <a:spcPct val="0"/>
              </a:spcAft>
              <a:defRPr>
                <a:solidFill>
                  <a:schemeClr val="tx1"/>
                </a:solidFill>
                <a:latin typeface="Arial" charset="0"/>
                <a:ea typeface="ＭＳ Ｐゴシック" charset="0"/>
              </a:defRPr>
            </a:lvl8pPr>
            <a:lvl9pPr marL="4043598" indent="-2378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633F2E-9331-374C-BAE9-D76B4098C7E1}" type="slidenum">
              <a:rPr lang="en-US"/>
              <a:pPr eaLnBrk="1" hangingPunct="1"/>
              <a:t>12</a:t>
            </a:fld>
            <a:endParaRPr lang="en-US"/>
          </a:p>
        </p:txBody>
      </p:sp>
    </p:spTree>
    <p:extLst>
      <p:ext uri="{BB962C8B-B14F-4D97-AF65-F5344CB8AC3E}">
        <p14:creationId xmlns:p14="http://schemas.microsoft.com/office/powerpoint/2010/main" val="3402411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53"/>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5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cstate="hqprint">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5043490" y="230188"/>
            <a:ext cx="4100513"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301086" y="880953"/>
            <a:ext cx="4457701" cy="3681529"/>
          </a:xfrm>
        </p:spPr>
        <p:txBody>
          <a:bodyPr anchor="b"/>
          <a:lstStyle>
            <a:lvl1pPr>
              <a:defRPr sz="4500">
                <a:solidFill>
                  <a:schemeClr val="bg1"/>
                </a:solidFill>
                <a:latin typeface="Rockwell" panose="02060603020205020403" pitchFamily="18" charset="77"/>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301086" y="4716966"/>
            <a:ext cx="44577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4"/>
          <a:stretch>
            <a:fillRect/>
          </a:stretch>
        </p:blipFill>
        <p:spPr>
          <a:xfrm>
            <a:off x="3709521" y="6071285"/>
            <a:ext cx="1049266"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8425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409767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version 2">
  <p:cSld name="Title and Content version 2">
    <p:spTree>
      <p:nvGrpSpPr>
        <p:cNvPr id="1" name="Shape 28"/>
        <p:cNvGrpSpPr/>
        <p:nvPr/>
      </p:nvGrpSpPr>
      <p:grpSpPr>
        <a:xfrm>
          <a:off x="0" y="0"/>
          <a:ext cx="0" cy="0"/>
          <a:chOff x="0" y="0"/>
          <a:chExt cx="0" cy="0"/>
        </a:xfrm>
      </p:grpSpPr>
      <p:sp>
        <p:nvSpPr>
          <p:cNvPr id="29" name="Google Shape;29;p56"/>
          <p:cNvSpPr txBox="1">
            <a:spLocks noGrp="1"/>
          </p:cNvSpPr>
          <p:nvPr>
            <p:ph type="title"/>
          </p:nvPr>
        </p:nvSpPr>
        <p:spPr>
          <a:xfrm>
            <a:off x="301083" y="1664043"/>
            <a:ext cx="4427435"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6"/>
          <p:cNvSpPr txBox="1">
            <a:spLocks noGrp="1"/>
          </p:cNvSpPr>
          <p:nvPr>
            <p:ph type="body" idx="1"/>
          </p:nvPr>
        </p:nvSpPr>
        <p:spPr>
          <a:xfrm>
            <a:off x="301083" y="3616411"/>
            <a:ext cx="4427435" cy="2257526"/>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Clr>
                <a:srgbClr val="AEABAB"/>
              </a:buClr>
              <a:buSzPts val="1980"/>
              <a:buChar char="•"/>
              <a:defRPr sz="1800"/>
            </a:lvl1pPr>
            <a:lvl2pPr marL="914400" lvl="1" indent="-340360" algn="l">
              <a:lnSpc>
                <a:spcPct val="90000"/>
              </a:lnSpc>
              <a:spcBef>
                <a:spcPts val="375"/>
              </a:spcBef>
              <a:spcAft>
                <a:spcPts val="0"/>
              </a:spcAft>
              <a:buClr>
                <a:srgbClr val="AEABAB"/>
              </a:buClr>
              <a:buSzPts val="1760"/>
              <a:buChar char="•"/>
              <a:defRPr sz="1600"/>
            </a:lvl2pPr>
            <a:lvl3pPr marL="1371600" lvl="2" indent="-326389" algn="l">
              <a:lnSpc>
                <a:spcPct val="90000"/>
              </a:lnSpc>
              <a:spcBef>
                <a:spcPts val="375"/>
              </a:spcBef>
              <a:spcAft>
                <a:spcPts val="0"/>
              </a:spcAft>
              <a:buClr>
                <a:srgbClr val="AEABAB"/>
              </a:buClr>
              <a:buSzPts val="1540"/>
              <a:buChar char="•"/>
              <a:defRPr sz="1400"/>
            </a:lvl3pPr>
            <a:lvl4pPr marL="1828800" lvl="3" indent="-312419" algn="l">
              <a:lnSpc>
                <a:spcPct val="90000"/>
              </a:lnSpc>
              <a:spcBef>
                <a:spcPts val="375"/>
              </a:spcBef>
              <a:spcAft>
                <a:spcPts val="0"/>
              </a:spcAft>
              <a:buClr>
                <a:srgbClr val="AEABAB"/>
              </a:buClr>
              <a:buSzPts val="1320"/>
              <a:buChar char="•"/>
              <a:defRPr sz="1200"/>
            </a:lvl4pPr>
            <a:lvl5pPr marL="2286000" lvl="4" indent="-301942" algn="l">
              <a:lnSpc>
                <a:spcPct val="90000"/>
              </a:lnSpc>
              <a:spcBef>
                <a:spcPts val="375"/>
              </a:spcBef>
              <a:spcAft>
                <a:spcPts val="0"/>
              </a:spcAft>
              <a:buClr>
                <a:srgbClr val="AEABAB"/>
              </a:buClr>
              <a:buSzPts val="1155"/>
              <a:buChar char="•"/>
              <a:defRPr sz="10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56"/>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
        <p:nvSpPr>
          <p:cNvPr id="32" name="Google Shape;32;p56"/>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pic>
        <p:nvPicPr>
          <p:cNvPr id="33" name="Google Shape;33;p56"/>
          <p:cNvPicPr preferRelativeResize="0"/>
          <p:nvPr/>
        </p:nvPicPr>
        <p:blipFill rotWithShape="1">
          <a:blip r:embed="rId2">
            <a:alphaModFix/>
          </a:blip>
          <a:srcRect/>
          <a:stretch/>
        </p:blipFill>
        <p:spPr>
          <a:xfrm>
            <a:off x="3779285" y="6116267"/>
            <a:ext cx="949233" cy="548640"/>
          </a:xfrm>
          <a:prstGeom prst="rect">
            <a:avLst/>
          </a:prstGeom>
          <a:noFill/>
          <a:ln>
            <a:noFill/>
          </a:ln>
        </p:spPr>
      </p:pic>
      <p:sp>
        <p:nvSpPr>
          <p:cNvPr id="34" name="Google Shape;34;p56"/>
          <p:cNvSpPr>
            <a:spLocks noGrp="1"/>
          </p:cNvSpPr>
          <p:nvPr>
            <p:ph type="pic" idx="2"/>
          </p:nvPr>
        </p:nvSpPr>
        <p:spPr>
          <a:xfrm>
            <a:off x="5043490" y="230188"/>
            <a:ext cx="4100513" cy="6627813"/>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295167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a16="http://schemas.microsoft.com/office/drawing/2014/main"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26CDCF30-BCEE-E64B-B5FE-A8EE9B8D00C9}"/>
              </a:ext>
            </a:extLst>
          </p:cNvPr>
          <p:cNvSpPr/>
          <p:nvPr userDrawn="1"/>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070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9"/>
        <p:cNvGrpSpPr/>
        <p:nvPr/>
      </p:nvGrpSpPr>
      <p:grpSpPr>
        <a:xfrm>
          <a:off x="0" y="0"/>
          <a:ext cx="0" cy="0"/>
          <a:chOff x="0" y="0"/>
          <a:chExt cx="0" cy="0"/>
        </a:xfrm>
      </p:grpSpPr>
      <p:pic>
        <p:nvPicPr>
          <p:cNvPr id="20" name="Google Shape;20;p54"/>
          <p:cNvPicPr preferRelativeResize="0"/>
          <p:nvPr/>
        </p:nvPicPr>
        <p:blipFill rotWithShape="1">
          <a:blip r:embed="rId2">
            <a:alphaModFix amt="10000"/>
          </a:blip>
          <a:srcRect l="3352" r="10160" b="2702"/>
          <a:stretch/>
        </p:blipFill>
        <p:spPr>
          <a:xfrm>
            <a:off x="0" y="0"/>
            <a:ext cx="9144000" cy="6858000"/>
          </a:xfrm>
          <a:prstGeom prst="rect">
            <a:avLst/>
          </a:prstGeom>
          <a:noFill/>
          <a:ln>
            <a:noFill/>
          </a:ln>
        </p:spPr>
      </p:pic>
      <p:sp>
        <p:nvSpPr>
          <p:cNvPr id="21" name="Google Shape;21;p54"/>
          <p:cNvSpPr txBox="1">
            <a:spLocks noGrp="1"/>
          </p:cNvSpPr>
          <p:nvPr>
            <p:ph type="subTitle" idx="1"/>
          </p:nvPr>
        </p:nvSpPr>
        <p:spPr>
          <a:xfrm>
            <a:off x="2329078" y="3429000"/>
            <a:ext cx="4485844" cy="433965"/>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2" name="Google Shape;22;p54"/>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sp>
        <p:nvSpPr>
          <p:cNvPr id="23" name="Google Shape;23;p54"/>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pic>
        <p:nvPicPr>
          <p:cNvPr id="24" name="Google Shape;24;p54"/>
          <p:cNvPicPr preferRelativeResize="0"/>
          <p:nvPr/>
        </p:nvPicPr>
        <p:blipFill rotWithShape="1">
          <a:blip r:embed="rId3">
            <a:alphaModFix/>
          </a:blip>
          <a:srcRect/>
          <a:stretch/>
        </p:blipFill>
        <p:spPr>
          <a:xfrm>
            <a:off x="3706751" y="5312817"/>
            <a:ext cx="1738398" cy="983497"/>
          </a:xfrm>
          <a:prstGeom prst="rect">
            <a:avLst/>
          </a:prstGeom>
          <a:noFill/>
          <a:ln>
            <a:noFill/>
          </a:ln>
        </p:spPr>
      </p:pic>
      <p:sp>
        <p:nvSpPr>
          <p:cNvPr id="25" name="Google Shape;25;p54"/>
          <p:cNvSpPr txBox="1">
            <a:spLocks noGrp="1"/>
          </p:cNvSpPr>
          <p:nvPr>
            <p:ph type="body" idx="2"/>
          </p:nvPr>
        </p:nvSpPr>
        <p:spPr>
          <a:xfrm>
            <a:off x="492125" y="1349461"/>
            <a:ext cx="8159750" cy="1744980"/>
          </a:xfrm>
          <a:prstGeom prst="rect">
            <a:avLst/>
          </a:prstGeom>
          <a:noFill/>
          <a:ln>
            <a:noFill/>
          </a:ln>
        </p:spPr>
        <p:txBody>
          <a:bodyPr spcFirstLastPara="1" wrap="square" lIns="0" tIns="0" rIns="0" bIns="0" anchor="b" anchorCtr="0">
            <a:normAutofit/>
          </a:bodyPr>
          <a:lstStyle>
            <a:lvl1pPr marL="457200" lvl="0" indent="-228600" algn="ctr">
              <a:lnSpc>
                <a:spcPct val="90000"/>
              </a:lnSpc>
              <a:spcBef>
                <a:spcPts val="750"/>
              </a:spcBef>
              <a:spcAft>
                <a:spcPts val="0"/>
              </a:spcAft>
              <a:buSzPts val="5720"/>
              <a:buNone/>
              <a:defRPr sz="5200" b="1">
                <a:solidFill>
                  <a:schemeClr val="lt1"/>
                </a:solidFill>
                <a:latin typeface="Rockwell"/>
                <a:ea typeface="Rockwell"/>
                <a:cs typeface="Rockwell"/>
                <a:sym typeface="Rockwe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77"/>
        <p:cNvGrpSpPr/>
        <p:nvPr/>
      </p:nvGrpSpPr>
      <p:grpSpPr>
        <a:xfrm>
          <a:off x="0" y="0"/>
          <a:ext cx="0" cy="0"/>
          <a:chOff x="0" y="0"/>
          <a:chExt cx="0" cy="0"/>
        </a:xfrm>
      </p:grpSpPr>
      <p:sp>
        <p:nvSpPr>
          <p:cNvPr id="78" name="Google Shape;78;p63"/>
          <p:cNvSpPr txBox="1">
            <a:spLocks noGrp="1"/>
          </p:cNvSpPr>
          <p:nvPr>
            <p:ph type="title"/>
          </p:nvPr>
        </p:nvSpPr>
        <p:spPr>
          <a:xfrm>
            <a:off x="301083" y="525108"/>
            <a:ext cx="8513956"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
        <p:nvSpPr>
          <p:cNvPr id="80" name="Google Shape;80;p63"/>
          <p:cNvSpPr txBox="1">
            <a:spLocks noGrp="1"/>
          </p:cNvSpPr>
          <p:nvPr>
            <p:ph type="body" idx="1"/>
          </p:nvPr>
        </p:nvSpPr>
        <p:spPr>
          <a:xfrm>
            <a:off x="301229" y="1690689"/>
            <a:ext cx="8514159"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63"/>
          <p:cNvSpPr/>
          <p:nvPr/>
        </p:nvSpPr>
        <p:spPr>
          <a:xfrm>
            <a:off x="-173620" y="4503345"/>
            <a:ext cx="9462304"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82" name="Google Shape;82;p63"/>
          <p:cNvSpPr txBox="1">
            <a:spLocks noGrp="1"/>
          </p:cNvSpPr>
          <p:nvPr>
            <p:ph type="body" idx="2"/>
          </p:nvPr>
        </p:nvSpPr>
        <p:spPr>
          <a:xfrm>
            <a:off x="301084" y="4652970"/>
            <a:ext cx="2563652"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3" name="Google Shape;83;p63"/>
          <p:cNvCxnSpPr/>
          <p:nvPr/>
        </p:nvCxnSpPr>
        <p:spPr>
          <a:xfrm>
            <a:off x="3020993" y="4652970"/>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84" name="Google Shape;84;p63"/>
          <p:cNvSpPr txBox="1">
            <a:spLocks noGrp="1"/>
          </p:cNvSpPr>
          <p:nvPr>
            <p:ph type="body" idx="3"/>
          </p:nvPr>
        </p:nvSpPr>
        <p:spPr>
          <a:xfrm>
            <a:off x="3177251" y="4652970"/>
            <a:ext cx="5638137"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5" name="Google Shape;85;p63"/>
          <p:cNvCxnSpPr/>
          <p:nvPr/>
        </p:nvCxnSpPr>
        <p:spPr>
          <a:xfrm>
            <a:off x="3020993" y="4652970"/>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86"/>
        <p:cNvGrpSpPr/>
        <p:nvPr/>
      </p:nvGrpSpPr>
      <p:grpSpPr>
        <a:xfrm>
          <a:off x="0" y="0"/>
          <a:ext cx="0" cy="0"/>
          <a:chOff x="0" y="0"/>
          <a:chExt cx="0" cy="0"/>
        </a:xfrm>
      </p:grpSpPr>
      <p:sp>
        <p:nvSpPr>
          <p:cNvPr id="87" name="Google Shape;87;p64"/>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300"/>
              <a:buFont typeface="Rockwell"/>
              <a:buNone/>
              <a:defRPr>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4"/>
          <p:cNvSpPr txBox="1">
            <a:spLocks noGrp="1"/>
          </p:cNvSpPr>
          <p:nvPr>
            <p:ph type="body" idx="1"/>
          </p:nvPr>
        </p:nvSpPr>
        <p:spPr>
          <a:xfrm>
            <a:off x="301085" y="3178105"/>
            <a:ext cx="2626113"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64"/>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
        <p:nvSpPr>
          <p:cNvPr id="90" name="Google Shape;90;p64"/>
          <p:cNvSpPr>
            <a:spLocks noGrp="1"/>
          </p:cNvSpPr>
          <p:nvPr>
            <p:ph type="pic" idx="2"/>
          </p:nvPr>
        </p:nvSpPr>
        <p:spPr>
          <a:xfrm>
            <a:off x="301228" y="1784356"/>
            <a:ext cx="2625968"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91" name="Google Shape;91;p64"/>
          <p:cNvSpPr txBox="1">
            <a:spLocks noGrp="1"/>
          </p:cNvSpPr>
          <p:nvPr>
            <p:ph type="body" idx="3"/>
          </p:nvPr>
        </p:nvSpPr>
        <p:spPr>
          <a:xfrm>
            <a:off x="3245006" y="3178105"/>
            <a:ext cx="2626113"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64"/>
          <p:cNvSpPr>
            <a:spLocks noGrp="1"/>
          </p:cNvSpPr>
          <p:nvPr>
            <p:ph type="pic" idx="4"/>
          </p:nvPr>
        </p:nvSpPr>
        <p:spPr>
          <a:xfrm>
            <a:off x="3245006" y="1784356"/>
            <a:ext cx="2626113"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93" name="Google Shape;93;p64"/>
          <p:cNvSpPr txBox="1">
            <a:spLocks noGrp="1"/>
          </p:cNvSpPr>
          <p:nvPr>
            <p:ph type="body" idx="5"/>
          </p:nvPr>
        </p:nvSpPr>
        <p:spPr>
          <a:xfrm>
            <a:off x="6188927" y="3178105"/>
            <a:ext cx="2626113"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64"/>
          <p:cNvSpPr>
            <a:spLocks noGrp="1"/>
          </p:cNvSpPr>
          <p:nvPr>
            <p:ph type="pic" idx="6"/>
          </p:nvPr>
        </p:nvSpPr>
        <p:spPr>
          <a:xfrm>
            <a:off x="6188927" y="1784356"/>
            <a:ext cx="2626113" cy="12933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3"/>
        <p:cNvGrpSpPr/>
        <p:nvPr/>
      </p:nvGrpSpPr>
      <p:grpSpPr>
        <a:xfrm>
          <a:off x="0" y="0"/>
          <a:ext cx="0" cy="0"/>
          <a:chOff x="0" y="0"/>
          <a:chExt cx="0" cy="0"/>
        </a:xfrm>
      </p:grpSpPr>
      <p:sp>
        <p:nvSpPr>
          <p:cNvPr id="154" name="Google Shape;154;p72"/>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72"/>
          <p:cNvSpPr txBox="1">
            <a:spLocks noGrp="1"/>
          </p:cNvSpPr>
          <p:nvPr>
            <p:ph type="body" idx="1"/>
          </p:nvPr>
        </p:nvSpPr>
        <p:spPr>
          <a:xfrm rot="5400000">
            <a:off x="2533905" y="-407197"/>
            <a:ext cx="4048312" cy="8513956"/>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72"/>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73"/>
          <p:cNvSpPr txBox="1">
            <a:spLocks noGrp="1"/>
          </p:cNvSpPr>
          <p:nvPr>
            <p:ph type="title"/>
          </p:nvPr>
        </p:nvSpPr>
        <p:spPr>
          <a:xfrm rot="5400000">
            <a:off x="4623594" y="2285206"/>
            <a:ext cx="5811838" cy="19716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73"/>
          <p:cNvSpPr txBox="1">
            <a:spLocks noGrp="1"/>
          </p:cNvSpPr>
          <p:nvPr>
            <p:ph type="body" idx="1"/>
          </p:nvPr>
        </p:nvSpPr>
        <p:spPr>
          <a:xfrm rot="5400000">
            <a:off x="623095" y="370681"/>
            <a:ext cx="5811838" cy="5800725"/>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0" name="Google Shape;160;p73"/>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E83AE9D7-8E4E-48E7-A086-EF29C4E397A4}" type="datetimeFigureOut">
              <a:rPr lang="en-US" smtClean="0"/>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D50DA18-29CE-476E-9D29-6ADAE1F3E59C}" type="slidenum">
              <a:rPr lang="en-US" smtClean="0"/>
              <a:t>‹#›</a:t>
            </a:fld>
            <a:endParaRPr lang="en-US" dirty="0"/>
          </a:p>
        </p:txBody>
      </p:sp>
    </p:spTree>
    <p:extLst>
      <p:ext uri="{BB962C8B-B14F-4D97-AF65-F5344CB8AC3E}">
        <p14:creationId xmlns:p14="http://schemas.microsoft.com/office/powerpoint/2010/main" val="283874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6825" y="1031875"/>
            <a:ext cx="252095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9144000" cy="372795"/>
          </a:xfrm>
          <a:prstGeom prst="rect">
            <a:avLst/>
          </a:prstGeom>
          <a:gradFill flip="none" rotWithShape="1">
            <a:gsLst>
              <a:gs pos="0">
                <a:schemeClr val="accent1"/>
              </a:gs>
              <a:gs pos="100000">
                <a:schemeClr val="tx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Content Placeholder 10"/>
          <p:cNvSpPr>
            <a:spLocks noGrp="1"/>
          </p:cNvSpPr>
          <p:nvPr>
            <p:ph sz="quarter" idx="13"/>
          </p:nvPr>
        </p:nvSpPr>
        <p:spPr>
          <a:xfrm>
            <a:off x="2932113" y="1978025"/>
            <a:ext cx="4460875" cy="2792483"/>
          </a:xfrm>
        </p:spPr>
        <p:txBody>
          <a:bodyPr lIns="0" tIns="0" rIns="0" bIns="0">
            <a:normAutofit/>
          </a:bodyPr>
          <a:lstStyle>
            <a:lvl1pPr marL="0" indent="0">
              <a:buNone/>
              <a:defRPr sz="3200" baseline="0"/>
            </a:lvl1pPr>
          </a:lstStyle>
          <a:p>
            <a:pPr lvl="0"/>
            <a:r>
              <a:rPr lang="en-US"/>
              <a:t>Click to edit Master text styles</a:t>
            </a:r>
          </a:p>
        </p:txBody>
      </p:sp>
      <p:sp>
        <p:nvSpPr>
          <p:cNvPr id="15" name="Text Placeholder 14"/>
          <p:cNvSpPr>
            <a:spLocks noGrp="1"/>
          </p:cNvSpPr>
          <p:nvPr>
            <p:ph type="body" sz="quarter" idx="14"/>
          </p:nvPr>
        </p:nvSpPr>
        <p:spPr>
          <a:xfrm>
            <a:off x="2932113" y="4897438"/>
            <a:ext cx="4460875" cy="498475"/>
          </a:xfrm>
        </p:spPr>
        <p:txBody>
          <a:bodyPr lIns="0" tIns="0" rIns="0" bIns="0">
            <a:normAutofit/>
          </a:bodyPr>
          <a:lstStyle>
            <a:lvl1pPr marL="342900" indent="-342900" algn="r">
              <a:buFont typeface="Lucida Grande"/>
              <a:buChar char="—"/>
              <a:defRPr sz="2000" baseline="0"/>
            </a:lvl1pPr>
          </a:lstStyle>
          <a:p>
            <a:pPr lvl="0"/>
            <a:r>
              <a:rPr lang="en-US"/>
              <a:t>Click to edit Master text styles</a:t>
            </a:r>
          </a:p>
        </p:txBody>
      </p:sp>
      <p:sp>
        <p:nvSpPr>
          <p:cNvPr id="6" name="Slide Number Placeholder 3"/>
          <p:cNvSpPr>
            <a:spLocks noGrp="1"/>
          </p:cNvSpPr>
          <p:nvPr>
            <p:ph type="sldNum" sz="quarter" idx="15"/>
          </p:nvPr>
        </p:nvSpPr>
        <p:spPr/>
        <p:txBody>
          <a:bodyPr/>
          <a:lstStyle>
            <a:lvl1pPr>
              <a:defRPr/>
            </a:lvl1pPr>
          </a:lstStyle>
          <a:p>
            <a:pPr>
              <a:defRPr/>
            </a:pPr>
            <a:fld id="{37DDE6FD-0618-4B94-AC88-83D080BA0C38}" type="slidenum">
              <a:rPr lang="en-US" altLang="en-US"/>
              <a:pPr>
                <a:defRPr/>
              </a:pPr>
              <a:t>‹#›</a:t>
            </a:fld>
            <a:endParaRPr lang="en-US" altLang="en-US" dirty="0"/>
          </a:p>
        </p:txBody>
      </p:sp>
    </p:spTree>
    <p:extLst>
      <p:ext uri="{BB962C8B-B14F-4D97-AF65-F5344CB8AC3E}">
        <p14:creationId xmlns:p14="http://schemas.microsoft.com/office/powerpoint/2010/main" val="3626514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492125"/>
            <a:ext cx="8229600" cy="798512"/>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457200" y="1509712"/>
            <a:ext cx="8229600" cy="4616450"/>
          </a:xfrm>
          <a:prstGeom prst="rect">
            <a:avLst/>
          </a:prstGeom>
          <a:noFill/>
          <a:ln>
            <a:noFill/>
          </a:ln>
        </p:spPr>
        <p:txBody>
          <a:bodyPr spcFirstLastPara="1" wrap="square" lIns="0" tIns="0" rIns="0" bIns="0" anchor="t" anchorCtr="0">
            <a:noAutofit/>
          </a:bodyPr>
          <a:lstStyle>
            <a:lvl1pPr marL="457200" lvl="0" indent="-342900" algn="l">
              <a:lnSpc>
                <a:spcPct val="130000"/>
              </a:lnSpc>
              <a:spcBef>
                <a:spcPts val="360"/>
              </a:spcBef>
              <a:spcAft>
                <a:spcPts val="0"/>
              </a:spcAft>
              <a:buClr>
                <a:schemeClr val="dk1"/>
              </a:buClr>
              <a:buSzPts val="1800"/>
              <a:buChar char="•"/>
              <a:defRPr/>
            </a:lvl1pPr>
            <a:lvl2pPr marL="914400" lvl="1" indent="-342900" algn="l">
              <a:lnSpc>
                <a:spcPct val="130000"/>
              </a:lnSpc>
              <a:spcBef>
                <a:spcPts val="360"/>
              </a:spcBef>
              <a:spcAft>
                <a:spcPts val="0"/>
              </a:spcAft>
              <a:buClr>
                <a:schemeClr val="dk1"/>
              </a:buClr>
              <a:buSzPts val="1800"/>
              <a:buChar char="–"/>
              <a:defRPr/>
            </a:lvl2pPr>
            <a:lvl3pPr marL="1371600" lvl="2" indent="-342900" algn="l">
              <a:lnSpc>
                <a:spcPct val="130000"/>
              </a:lnSpc>
              <a:spcBef>
                <a:spcPts val="360"/>
              </a:spcBef>
              <a:spcAft>
                <a:spcPts val="0"/>
              </a:spcAft>
              <a:buClr>
                <a:schemeClr val="dk1"/>
              </a:buClr>
              <a:buSzPts val="1800"/>
              <a:buChar char="•"/>
              <a:defRPr/>
            </a:lvl3pPr>
            <a:lvl4pPr marL="1828800" lvl="3" indent="-342900" algn="l">
              <a:lnSpc>
                <a:spcPct val="130000"/>
              </a:lnSpc>
              <a:spcBef>
                <a:spcPts val="360"/>
              </a:spcBef>
              <a:spcAft>
                <a:spcPts val="0"/>
              </a:spcAft>
              <a:buClr>
                <a:schemeClr val="dk1"/>
              </a:buClr>
              <a:buSzPts val="1800"/>
              <a:buChar char="–"/>
              <a:defRPr/>
            </a:lvl4pPr>
            <a:lvl5pPr marL="2286000" lvl="4" indent="-342900" algn="l">
              <a:lnSpc>
                <a:spcPct val="13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4"/>
          <p:cNvSpPr txBox="1">
            <a:spLocks noGrp="1"/>
          </p:cNvSpPr>
          <p:nvPr>
            <p:ph type="sldNum" idx="12"/>
          </p:nvPr>
        </p:nvSpPr>
        <p:spPr>
          <a:xfrm>
            <a:off x="457200" y="6299200"/>
            <a:ext cx="458787" cy="322262"/>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1pPr>
            <a:lvl2pPr marL="0" marR="0" lvl="1"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2pPr>
            <a:lvl3pPr marL="0" marR="0" lvl="2"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3pPr>
            <a:lvl4pPr marL="0" marR="0" lvl="3"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4pPr>
            <a:lvl5pPr marL="0" marR="0" lvl="4"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5pPr>
            <a:lvl6pPr marL="0" marR="0" lvl="5"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6pPr>
            <a:lvl7pPr marL="0" marR="0" lvl="6"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7pPr>
            <a:lvl8pPr marL="0" marR="0" lvl="7"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8pPr>
            <a:lvl9pPr marL="0" marR="0" lvl="8" indent="0" algn="l">
              <a:lnSpc>
                <a:spcPct val="100000"/>
              </a:lnSpc>
              <a:spcBef>
                <a:spcPts val="0"/>
              </a:spcBef>
              <a:spcAft>
                <a:spcPts val="0"/>
              </a:spcAft>
              <a:buClr>
                <a:srgbClr val="0084A9"/>
              </a:buClr>
              <a:buSzPts val="1200"/>
              <a:buFont typeface="Arial"/>
              <a:buNone/>
              <a:defRPr sz="1200" b="0" i="0" u="none" strike="noStrike" cap="none">
                <a:solidFill>
                  <a:srgbClr val="0084A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5838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301083" y="525108"/>
            <a:ext cx="8513956"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301083" y="1825625"/>
            <a:ext cx="8513956"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sldNum" idx="12"/>
          </p:nvPr>
        </p:nvSpPr>
        <p:spPr>
          <a:xfrm>
            <a:off x="301082" y="6446837"/>
            <a:ext cx="20574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13" name="Google Shape;13;p52"/>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sp>
        <p:nvSpPr>
          <p:cNvPr id="14" name="Google Shape;14;p52"/>
          <p:cNvSpPr/>
          <p:nvPr/>
        </p:nvSpPr>
        <p:spPr>
          <a:xfrm>
            <a:off x="0" y="0"/>
            <a:ext cx="9144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pic>
        <p:nvPicPr>
          <p:cNvPr id="15" name="Google Shape;15;p52"/>
          <p:cNvPicPr preferRelativeResize="0"/>
          <p:nvPr/>
        </p:nvPicPr>
        <p:blipFill rotWithShape="1">
          <a:blip r:embed="rId15">
            <a:alphaModFix/>
          </a:blip>
          <a:srcRect/>
          <a:stretch/>
        </p:blipFill>
        <p:spPr>
          <a:xfrm>
            <a:off x="7865806" y="6116267"/>
            <a:ext cx="949233" cy="5486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8" r:id="rId5"/>
    <p:sldLayoutId id="2147483669" r:id="rId6"/>
    <p:sldLayoutId id="2147483671" r:id="rId7"/>
    <p:sldLayoutId id="2147483684" r:id="rId8"/>
    <p:sldLayoutId id="2147483687" r:id="rId9"/>
    <p:sldLayoutId id="2147483691" r:id="rId10"/>
    <p:sldLayoutId id="2147483699" r:id="rId11"/>
    <p:sldLayoutId id="2147483706" r:id="rId12"/>
    <p:sldLayoutId id="214748370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ged.com/about_test/accommodations/"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ged.com/educators_admins/teaching/teaching_resources/pld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tmp"/><Relationship Id="rId4" Type="http://schemas.openxmlformats.org/officeDocument/2006/relationships/image" Target="../media/image16.tmp"/></Relationships>
</file>

<file path=ppt/slides/_rels/slide1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ged.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hyperlink" Target="https://msbermejo.blogspot.com/2011/10/manners.html" TargetMode="External"/><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5"/>
        <p:cNvGrpSpPr/>
        <p:nvPr/>
      </p:nvGrpSpPr>
      <p:grpSpPr>
        <a:xfrm>
          <a:off x="0" y="0"/>
          <a:ext cx="0" cy="0"/>
          <a:chOff x="0" y="0"/>
          <a:chExt cx="0" cy="0"/>
        </a:xfrm>
      </p:grpSpPr>
      <p:sp>
        <p:nvSpPr>
          <p:cNvPr id="176" name="Google Shape;176;p2"/>
          <p:cNvSpPr txBox="1">
            <a:spLocks noGrp="1"/>
          </p:cNvSpPr>
          <p:nvPr>
            <p:ph type="body" idx="2"/>
          </p:nvPr>
        </p:nvSpPr>
        <p:spPr>
          <a:xfrm>
            <a:off x="322943" y="1457547"/>
            <a:ext cx="8498114" cy="2370541"/>
          </a:xfrm>
          <a:prstGeom prst="rect">
            <a:avLst/>
          </a:prstGeom>
          <a:noFill/>
          <a:ln>
            <a:noFill/>
          </a:ln>
        </p:spPr>
        <p:txBody>
          <a:bodyPr spcFirstLastPara="1" wrap="square" lIns="0" tIns="0" rIns="0" bIns="0" anchor="b" anchorCtr="0">
            <a:noAutofit/>
          </a:bodyPr>
          <a:lstStyle/>
          <a:p>
            <a:pPr marL="0" marR="0" algn="l">
              <a:lnSpc>
                <a:spcPct val="107000"/>
              </a:lnSpc>
              <a:spcBef>
                <a:spcPts val="0"/>
              </a:spcBef>
              <a:spcAft>
                <a:spcPts val="800"/>
              </a:spcAft>
            </a:pPr>
            <a:endParaRPr lang="en-US" sz="4800" i="0" dirty="0">
              <a:solidFill>
                <a:schemeClr val="bg1"/>
              </a:solidFill>
              <a:effectLst/>
              <a:latin typeface="Rockwell" panose="02060603020205020403" pitchFamily="18" charset="0"/>
              <a:ea typeface="Gungsuh" panose="020B0503020000020004" pitchFamily="18" charset="-127"/>
            </a:endParaRPr>
          </a:p>
          <a:p>
            <a:pPr marL="0" marR="0" algn="l">
              <a:lnSpc>
                <a:spcPct val="107000"/>
              </a:lnSpc>
              <a:spcBef>
                <a:spcPts val="0"/>
              </a:spcBef>
              <a:spcAft>
                <a:spcPts val="800"/>
              </a:spcAft>
            </a:pPr>
            <a:r>
              <a:rPr lang="en-US" sz="4800" i="0" dirty="0">
                <a:solidFill>
                  <a:schemeClr val="bg1"/>
                </a:solidFill>
                <a:effectLst/>
                <a:latin typeface="Rockwell" panose="02060603020205020403" pitchFamily="18" charset="0"/>
                <a:ea typeface="Gungsuh" panose="020B0503020000020004" pitchFamily="18" charset="-127"/>
              </a:rPr>
              <a:t>Welcome to the GED</a:t>
            </a:r>
            <a:r>
              <a:rPr lang="en-US" sz="4800" i="0" baseline="30000" dirty="0">
                <a:solidFill>
                  <a:schemeClr val="bg1"/>
                </a:solidFill>
                <a:effectLst/>
                <a:latin typeface="Rockwell" panose="02060603020205020403" pitchFamily="18" charset="0"/>
                <a:ea typeface="Gungsuh" panose="020B0503020000020004" pitchFamily="18" charset="-127"/>
              </a:rPr>
              <a:t>®</a:t>
            </a:r>
            <a:r>
              <a:rPr lang="en-US" sz="4800" i="0" dirty="0">
                <a:solidFill>
                  <a:schemeClr val="bg1"/>
                </a:solidFill>
                <a:effectLst/>
                <a:latin typeface="Rockwell" panose="02060603020205020403" pitchFamily="18" charset="0"/>
                <a:ea typeface="Gungsuh" panose="020B0503020000020004" pitchFamily="18" charset="-127"/>
              </a:rPr>
              <a:t> Testing Program!</a:t>
            </a:r>
            <a:endParaRPr lang="en-US" sz="4800" dirty="0">
              <a:solidFill>
                <a:schemeClr val="bg1"/>
              </a:solidFill>
              <a:latin typeface="Rockwell" panose="02060603020205020403" pitchFamily="18" charset="0"/>
              <a:ea typeface="Gungsuh" panose="020B0503020000020004" pitchFamily="18" charset="-127"/>
            </a:endParaRPr>
          </a:p>
          <a:p>
            <a:pPr marL="0" marR="0" algn="l">
              <a:lnSpc>
                <a:spcPct val="107000"/>
              </a:lnSpc>
              <a:spcBef>
                <a:spcPts val="0"/>
              </a:spcBef>
              <a:spcAft>
                <a:spcPts val="800"/>
              </a:spcAft>
            </a:pPr>
            <a:r>
              <a:rPr lang="en-US" sz="3200" i="0" dirty="0">
                <a:solidFill>
                  <a:schemeClr val="bg1"/>
                </a:solidFill>
                <a:effectLst/>
                <a:latin typeface="Rockwell" panose="02060603020205020403" pitchFamily="18" charset="0"/>
                <a:ea typeface="Gungsuh" panose="020B0503020000020004" pitchFamily="18" charset="-127"/>
              </a:rPr>
              <a:t>An Introduction/Refresher to                GED</a:t>
            </a:r>
            <a:r>
              <a:rPr lang="en-US" sz="3200" i="0" baseline="30000" dirty="0">
                <a:solidFill>
                  <a:schemeClr val="bg1"/>
                </a:solidFill>
                <a:effectLst/>
                <a:latin typeface="Rockwell" panose="02060603020205020403" pitchFamily="18" charset="0"/>
                <a:ea typeface="Gungsuh" panose="020B0503020000020004" pitchFamily="18" charset="-127"/>
              </a:rPr>
              <a:t>®</a:t>
            </a:r>
            <a:r>
              <a:rPr lang="en-US" sz="3200" i="0" dirty="0">
                <a:solidFill>
                  <a:schemeClr val="bg1"/>
                </a:solidFill>
                <a:effectLst/>
                <a:latin typeface="Rockwell" panose="02060603020205020403" pitchFamily="18" charset="0"/>
                <a:ea typeface="Gungsuh" panose="020B0503020000020004" pitchFamily="18" charset="-127"/>
              </a:rPr>
              <a:t> Testing</a:t>
            </a:r>
          </a:p>
        </p:txBody>
      </p:sp>
      <p:sp>
        <p:nvSpPr>
          <p:cNvPr id="177" name="Google Shape;177;p2"/>
          <p:cNvSpPr txBox="1">
            <a:spLocks noGrp="1"/>
          </p:cNvSpPr>
          <p:nvPr>
            <p:ph type="subTitle" idx="1"/>
          </p:nvPr>
        </p:nvSpPr>
        <p:spPr>
          <a:xfrm>
            <a:off x="797441" y="4319725"/>
            <a:ext cx="7272669" cy="701700"/>
          </a:xfrm>
          <a:prstGeom prst="rect">
            <a:avLst/>
          </a:prstGeom>
          <a:solidFill>
            <a:schemeClr val="accent6"/>
          </a:solidFill>
          <a:ln>
            <a:noFill/>
          </a:ln>
        </p:spPr>
        <p:txBody>
          <a:bodyPr spcFirstLastPara="1" wrap="square" lIns="182875" tIns="91425" rIns="182875" bIns="91425" anchor="ctr" anchorCtr="0">
            <a:spAutoFit/>
          </a:bodyPr>
          <a:lstStyle/>
          <a:p>
            <a:pPr marL="0" indent="0">
              <a:spcBef>
                <a:spcPts val="0"/>
              </a:spcBef>
              <a:buSzPts val="2640"/>
            </a:pPr>
            <a:endParaRPr lang="en-US" sz="2800" b="1" baseline="30000" dirty="0">
              <a:solidFill>
                <a:schemeClr val="tx1"/>
              </a:solidFill>
              <a:latin typeface="Rockwell" panose="02060603020205020403" pitchFamily="18" charset="0"/>
              <a:ea typeface="Gungsuh" panose="020B0503020000020004" pitchFamily="18" charset="-127"/>
            </a:endParaRPr>
          </a:p>
          <a:p>
            <a:pPr marL="0" indent="0">
              <a:spcBef>
                <a:spcPts val="0"/>
              </a:spcBef>
              <a:buSzPts val="2640"/>
            </a:pPr>
            <a:r>
              <a:rPr lang="en-US" sz="2800" b="1" baseline="30000" dirty="0">
                <a:solidFill>
                  <a:schemeClr val="tx1"/>
                </a:solidFill>
                <a:latin typeface="Rockwell" panose="02060603020205020403" pitchFamily="18" charset="0"/>
                <a:ea typeface="Gungsuh" panose="020B0503020000020004" pitchFamily="18" charset="-127"/>
              </a:rPr>
              <a:t>Debi Faucette</a:t>
            </a:r>
            <a:endParaRPr lang="en-US" sz="2800" b="1" baseline="30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211-6B7C-4951-B5E0-BDE60CC2007E}"/>
              </a:ext>
            </a:extLst>
          </p:cNvPr>
          <p:cNvSpPr>
            <a:spLocks noGrp="1"/>
          </p:cNvSpPr>
          <p:nvPr>
            <p:ph type="title"/>
          </p:nvPr>
        </p:nvSpPr>
        <p:spPr>
          <a:xfrm>
            <a:off x="457201" y="662772"/>
            <a:ext cx="8513956" cy="697636"/>
          </a:xfrm>
        </p:spPr>
        <p:txBody>
          <a:bodyPr>
            <a:normAutofit/>
          </a:bodyPr>
          <a:lstStyle/>
          <a:p>
            <a:r>
              <a:rPr lang="en-US" sz="6600" baseline="30000" dirty="0"/>
              <a:t>What’s Different?    </a:t>
            </a:r>
          </a:p>
        </p:txBody>
      </p:sp>
      <p:sp>
        <p:nvSpPr>
          <p:cNvPr id="3" name="Slide Number Placeholder 2">
            <a:extLst>
              <a:ext uri="{FF2B5EF4-FFF2-40B4-BE49-F238E27FC236}">
                <a16:creationId xmlns:a16="http://schemas.microsoft.com/office/drawing/2014/main" id="{055F37A7-F753-4353-8778-91839BF00B2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dirty="0"/>
          </a:p>
        </p:txBody>
      </p:sp>
      <p:graphicFrame>
        <p:nvGraphicFramePr>
          <p:cNvPr id="12" name="Diagram 11">
            <a:extLst>
              <a:ext uri="{FF2B5EF4-FFF2-40B4-BE49-F238E27FC236}">
                <a16:creationId xmlns:a16="http://schemas.microsoft.com/office/drawing/2014/main" id="{50370E4A-B29F-4019-9ADF-C9B9C58D10C7}"/>
              </a:ext>
            </a:extLst>
          </p:cNvPr>
          <p:cNvGraphicFramePr/>
          <p:nvPr>
            <p:extLst>
              <p:ext uri="{D42A27DB-BD31-4B8C-83A1-F6EECF244321}">
                <p14:modId xmlns:p14="http://schemas.microsoft.com/office/powerpoint/2010/main" val="3126645582"/>
              </p:ext>
            </p:extLst>
          </p:nvPr>
        </p:nvGraphicFramePr>
        <p:xfrm>
          <a:off x="328961" y="1028109"/>
          <a:ext cx="8357838" cy="5418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348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p:cNvSpPr>
          <p:nvPr>
            <p:ph type="title"/>
          </p:nvPr>
        </p:nvSpPr>
        <p:spPr bwMode="auto">
          <a:noFill/>
          <a:ln>
            <a:miter lim="800000"/>
            <a:headEnd/>
            <a:tailEnd/>
          </a:ln>
        </p:spPr>
        <p:txBody>
          <a:bodyPr wrap="square" numCol="1" anchorCtr="0" compatLnSpc="1">
            <a:prstTxWarp prst="textNoShape">
              <a:avLst/>
            </a:prstTxWarp>
          </a:bodyPr>
          <a:lstStyle/>
          <a:p>
            <a:pPr eaLnBrk="1" hangingPunct="1"/>
            <a:r>
              <a:rPr lang="en-US" dirty="0">
                <a:ea typeface="ＭＳ Ｐゴシック" charset="-128"/>
                <a:cs typeface="ＭＳ Ｐゴシック" charset="-128"/>
              </a:rPr>
              <a:t>Score scale</a:t>
            </a:r>
          </a:p>
        </p:txBody>
      </p:sp>
      <p:sp>
        <p:nvSpPr>
          <p:cNvPr id="69636" name="Rectangle 3"/>
          <p:cNvSpPr>
            <a:spLocks noGrp="1"/>
          </p:cNvSpPr>
          <p:nvPr>
            <p:ph idx="1"/>
          </p:nvPr>
        </p:nvSpPr>
        <p:spPr bwMode="auto">
          <a:ln>
            <a:miter lim="800000"/>
            <a:headEnd/>
            <a:tailEnd/>
          </a:ln>
        </p:spPr>
        <p:txBody>
          <a:bodyPr vert="horz" wrap="square" lIns="91440" tIns="45720" rIns="91440" bIns="45720" numCol="1" anchor="t" anchorCtr="0" compatLnSpc="1">
            <a:prstTxWarp prst="textNoShape">
              <a:avLst/>
            </a:prstTxWarp>
            <a:normAutofit lnSpcReduction="10000"/>
          </a:bodyPr>
          <a:lstStyle/>
          <a:p>
            <a:pPr>
              <a:defRPr/>
            </a:pPr>
            <a:r>
              <a:rPr lang="en-US" dirty="0">
                <a:solidFill>
                  <a:srgbClr val="000000"/>
                </a:solidFill>
                <a:ea typeface="Arial Bold" charset="0"/>
                <a:cs typeface="Arial Bold" charset="0"/>
              </a:rPr>
              <a:t>Scores range from 100 to 200 on each of the four content modules</a:t>
            </a:r>
          </a:p>
          <a:p>
            <a:pPr>
              <a:defRPr/>
            </a:pPr>
            <a:r>
              <a:rPr lang="en-US" dirty="0">
                <a:solidFill>
                  <a:srgbClr val="000000"/>
                </a:solidFill>
                <a:ea typeface="Arial Bold" charset="0"/>
                <a:cs typeface="Arial Bold" charset="0"/>
              </a:rPr>
              <a:t>Minimum score of </a:t>
            </a:r>
            <a:r>
              <a:rPr lang="en-US" b="1" dirty="0">
                <a:solidFill>
                  <a:srgbClr val="000000"/>
                </a:solidFill>
                <a:ea typeface="Arial Bold" charset="0"/>
                <a:cs typeface="Arial Bold" charset="0"/>
              </a:rPr>
              <a:t>145 per subject </a:t>
            </a:r>
            <a:r>
              <a:rPr lang="en-US" dirty="0">
                <a:solidFill>
                  <a:srgbClr val="000000"/>
                </a:solidFill>
                <a:ea typeface="Arial Bold" charset="0"/>
                <a:cs typeface="Arial Bold" charset="0"/>
              </a:rPr>
              <a:t>in order to pass </a:t>
            </a:r>
          </a:p>
          <a:p>
            <a:pPr marL="0" indent="0">
              <a:buNone/>
              <a:defRPr/>
            </a:pPr>
            <a:r>
              <a:rPr lang="en-US" dirty="0">
                <a:solidFill>
                  <a:srgbClr val="000000"/>
                </a:solidFill>
                <a:ea typeface="Arial Bold" charset="0"/>
                <a:cs typeface="Arial Bold" charset="0"/>
              </a:rPr>
              <a:t>Four performance levels:</a:t>
            </a:r>
          </a:p>
          <a:p>
            <a:pPr lvl="1">
              <a:defRPr/>
            </a:pPr>
            <a:r>
              <a:rPr lang="en-US" dirty="0">
                <a:solidFill>
                  <a:srgbClr val="000000"/>
                </a:solidFill>
                <a:ea typeface="Arial Bold" charset="0"/>
                <a:cs typeface="Arial Bold" charset="0"/>
              </a:rPr>
              <a:t>Below Passing (100 – 144)</a:t>
            </a:r>
          </a:p>
          <a:p>
            <a:pPr lvl="1">
              <a:defRPr/>
            </a:pPr>
            <a:r>
              <a:rPr lang="en-US" dirty="0">
                <a:solidFill>
                  <a:srgbClr val="000000"/>
                </a:solidFill>
                <a:ea typeface="Arial Bold" charset="0"/>
                <a:cs typeface="Arial Bold" charset="0"/>
              </a:rPr>
              <a:t>Passing (High School Equivalency:  145 +) </a:t>
            </a:r>
          </a:p>
          <a:p>
            <a:pPr lvl="1">
              <a:defRPr/>
            </a:pPr>
            <a:r>
              <a:rPr lang="en-US" dirty="0">
                <a:solidFill>
                  <a:srgbClr val="000000"/>
                </a:solidFill>
                <a:ea typeface="Arial Bold" charset="0"/>
                <a:cs typeface="Arial Bold" charset="0"/>
              </a:rPr>
              <a:t>GED</a:t>
            </a:r>
            <a:r>
              <a:rPr lang="en-US" baseline="30000" dirty="0">
                <a:solidFill>
                  <a:srgbClr val="000000"/>
                </a:solidFill>
                <a:ea typeface="Arial Bold" charset="0"/>
                <a:cs typeface="Arial Bold" charset="0"/>
              </a:rPr>
              <a:t>®</a:t>
            </a:r>
            <a:r>
              <a:rPr lang="en-US" dirty="0">
                <a:solidFill>
                  <a:srgbClr val="000000"/>
                </a:solidFill>
                <a:ea typeface="Arial Bold" charset="0"/>
                <a:cs typeface="Arial Bold" charset="0"/>
              </a:rPr>
              <a:t> College Ready (CCR 165 – 174)</a:t>
            </a:r>
          </a:p>
          <a:p>
            <a:pPr lvl="1">
              <a:defRPr/>
            </a:pPr>
            <a:r>
              <a:rPr lang="en-US" dirty="0">
                <a:solidFill>
                  <a:srgbClr val="000000"/>
                </a:solidFill>
                <a:ea typeface="Arial Bold" charset="0"/>
                <a:cs typeface="Arial Bold" charset="0"/>
              </a:rPr>
              <a:t>GED</a:t>
            </a:r>
            <a:r>
              <a:rPr lang="en-US" baseline="30000" dirty="0">
                <a:solidFill>
                  <a:srgbClr val="000000"/>
                </a:solidFill>
                <a:ea typeface="Arial Bold" charset="0"/>
                <a:cs typeface="Arial Bold" charset="0"/>
              </a:rPr>
              <a:t>®</a:t>
            </a:r>
            <a:r>
              <a:rPr lang="en-US" dirty="0">
                <a:solidFill>
                  <a:srgbClr val="000000"/>
                </a:solidFill>
                <a:ea typeface="Arial Bold" charset="0"/>
                <a:cs typeface="Arial Bold" charset="0"/>
              </a:rPr>
              <a:t> College Ready + Credit (175 - 200)</a:t>
            </a:r>
          </a:p>
          <a:p>
            <a:pPr>
              <a:defRPr/>
            </a:pPr>
            <a:r>
              <a:rPr lang="en-US" dirty="0">
                <a:solidFill>
                  <a:srgbClr val="000000"/>
                </a:solidFill>
                <a:ea typeface="Arial Bold" charset="0"/>
                <a:cs typeface="Arial Bold" charset="0"/>
              </a:rPr>
              <a:t>Standardized and normed on a national sample of high school grads from class of 2013</a:t>
            </a:r>
          </a:p>
        </p:txBody>
      </p:sp>
      <p:sp>
        <p:nvSpPr>
          <p:cNvPr id="64516" name="Slide Number Placeholder 5"/>
          <p:cNvSpPr>
            <a:spLocks noGrp="1"/>
          </p:cNvSpPr>
          <p:nvPr>
            <p:ph type="sldNum" sz="quarter" idx="4294967295"/>
          </p:nvPr>
        </p:nvSpPr>
        <p:spPr bwMode="auto">
          <a:xfrm>
            <a:off x="457200" y="6299200"/>
            <a:ext cx="458788" cy="322263"/>
          </a:xfrm>
          <a:prstGeom prst="rect">
            <a:avLst/>
          </a:prstGeom>
          <a:noFill/>
          <a:ln>
            <a:miter lim="800000"/>
            <a:headEnd/>
            <a:tailEnd/>
          </a:ln>
        </p:spPr>
        <p:txBody>
          <a:bodyPr/>
          <a:lstStyle/>
          <a:p>
            <a:fld id="{E3F95563-8948-3F44-873C-D5BB9BF41DFD}" type="slidenum">
              <a:rPr lang="en-US"/>
              <a:pPr/>
              <a:t>11</a:t>
            </a:fld>
            <a:endParaRPr lang="en-US" dirty="0"/>
          </a:p>
        </p:txBody>
      </p:sp>
    </p:spTree>
    <p:extLst>
      <p:ext uri="{BB962C8B-B14F-4D97-AF65-F5344CB8AC3E}">
        <p14:creationId xmlns:p14="http://schemas.microsoft.com/office/powerpoint/2010/main" val="187377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sz="3200" dirty="0">
                <a:latin typeface="Arial Bold" charset="0"/>
                <a:cs typeface="Arial Bold" charset="0"/>
              </a:rPr>
              <a:t>The GED</a:t>
            </a:r>
            <a:r>
              <a:rPr lang="en-US" sz="3200" baseline="30000" dirty="0">
                <a:latin typeface="Arial Bold" charset="0"/>
                <a:cs typeface="Arial Bold" charset="0"/>
              </a:rPr>
              <a:t>®</a:t>
            </a:r>
            <a:r>
              <a:rPr lang="en-US" sz="3200" dirty="0">
                <a:latin typeface="Arial Bold" charset="0"/>
                <a:cs typeface="Arial Bold" charset="0"/>
              </a:rPr>
              <a:t> test</a:t>
            </a:r>
          </a:p>
        </p:txBody>
      </p:sp>
      <p:sp>
        <p:nvSpPr>
          <p:cNvPr id="2" name="Content Placeholder 1"/>
          <p:cNvSpPr>
            <a:spLocks noGrp="1"/>
          </p:cNvSpPr>
          <p:nvPr>
            <p:ph idx="1"/>
          </p:nvPr>
        </p:nvSpPr>
        <p:spPr>
          <a:xfrm>
            <a:off x="457200" y="1351040"/>
            <a:ext cx="8229600" cy="4617147"/>
          </a:xfrm>
        </p:spPr>
        <p:txBody>
          <a:bodyPr>
            <a:normAutofit/>
          </a:bodyPr>
          <a:lstStyle/>
          <a:p>
            <a:r>
              <a:rPr lang="en-US" sz="2400" dirty="0"/>
              <a:t>Available in English and Spanish </a:t>
            </a:r>
          </a:p>
          <a:p>
            <a:r>
              <a:rPr lang="en-US" sz="2400" dirty="0"/>
              <a:t>A wide array of accommodations are available for individuals who have a documented disability. We plan to hold an “All About Accommodations” webinar early 2022.  </a:t>
            </a:r>
          </a:p>
          <a:p>
            <a:pPr marL="342883" lvl="1" indent="0">
              <a:buNone/>
            </a:pPr>
            <a:r>
              <a:rPr lang="en-US" sz="2400" dirty="0">
                <a:hlinkClick r:id="rId3"/>
              </a:rPr>
              <a:t>https://ged.com/about_test/accommodations/</a:t>
            </a:r>
            <a:endParaRPr lang="en-US" sz="2400" dirty="0"/>
          </a:p>
          <a:p>
            <a:pPr marL="342883" lvl="1" indent="0">
              <a:buNone/>
            </a:pPr>
            <a:endParaRPr lang="en-US" sz="2400" dirty="0"/>
          </a:p>
        </p:txBody>
      </p:sp>
      <p:sp>
        <p:nvSpPr>
          <p:cNvPr id="13315"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83C5F84-6D5C-CC41-9BD0-D789A9D0C29A}" type="slidenum">
              <a:rPr lang="en-US">
                <a:solidFill>
                  <a:srgbClr val="898989"/>
                </a:solidFill>
              </a:rPr>
              <a:pPr eaLnBrk="1" hangingPunct="1"/>
              <a:t>12</a:t>
            </a:fld>
            <a:endParaRPr lang="en-US">
              <a:solidFill>
                <a:srgbClr val="898989"/>
              </a:solidFill>
            </a:endParaRPr>
          </a:p>
        </p:txBody>
      </p:sp>
      <p:pic>
        <p:nvPicPr>
          <p:cNvPr id="4" name="Picture 3">
            <a:extLst>
              <a:ext uri="{FF2B5EF4-FFF2-40B4-BE49-F238E27FC236}">
                <a16:creationId xmlns:a16="http://schemas.microsoft.com/office/drawing/2014/main" id="{6251049A-6D03-46FE-ACDB-ECACEDAFFAC3}"/>
              </a:ext>
            </a:extLst>
          </p:cNvPr>
          <p:cNvPicPr>
            <a:picLocks noChangeAspect="1"/>
          </p:cNvPicPr>
          <p:nvPr/>
        </p:nvPicPr>
        <p:blipFill>
          <a:blip r:embed="rId4"/>
          <a:stretch>
            <a:fillRect/>
          </a:stretch>
        </p:blipFill>
        <p:spPr>
          <a:xfrm>
            <a:off x="914398" y="3933371"/>
            <a:ext cx="7387773" cy="2034815"/>
          </a:xfrm>
          <a:prstGeom prst="rect">
            <a:avLst/>
          </a:prstGeom>
        </p:spPr>
      </p:pic>
    </p:spTree>
    <p:extLst>
      <p:ext uri="{BB962C8B-B14F-4D97-AF65-F5344CB8AC3E}">
        <p14:creationId xmlns:p14="http://schemas.microsoft.com/office/powerpoint/2010/main" val="402033346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GED</a:t>
            </a:r>
            <a:r>
              <a:rPr lang="en-US" sz="3200" baseline="30000" dirty="0"/>
              <a:t>®</a:t>
            </a:r>
            <a:r>
              <a:rPr lang="en-US" sz="3200" dirty="0"/>
              <a:t> Test</a:t>
            </a:r>
          </a:p>
        </p:txBody>
      </p:sp>
      <p:sp>
        <p:nvSpPr>
          <p:cNvPr id="4" name="Slide Number Placeholder 3"/>
          <p:cNvSpPr>
            <a:spLocks noGrp="1"/>
          </p:cNvSpPr>
          <p:nvPr>
            <p:ph type="sldNum" sz="quarter" idx="12"/>
          </p:nvPr>
        </p:nvSpPr>
        <p:spPr/>
        <p:txBody>
          <a:bodyPr/>
          <a:lstStyle/>
          <a:p>
            <a:pPr>
              <a:defRPr/>
            </a:pPr>
            <a:fld id="{D7424F65-3AF9-43AC-B3BB-2E4AFDF865B9}" type="slidenum">
              <a:rPr lang="en-US" altLang="en-US" smtClean="0"/>
              <a:pPr>
                <a:defRPr/>
              </a:pPr>
              <a:t>13</a:t>
            </a:fld>
            <a:endParaRPr lang="en-US" altLang="en-US" dirty="0"/>
          </a:p>
        </p:txBody>
      </p:sp>
      <p:graphicFrame>
        <p:nvGraphicFramePr>
          <p:cNvPr id="8" name="Table 7"/>
          <p:cNvGraphicFramePr>
            <a:graphicFrameLocks noGrp="1"/>
          </p:cNvGraphicFramePr>
          <p:nvPr/>
        </p:nvGraphicFramePr>
        <p:xfrm>
          <a:off x="457200" y="1443566"/>
          <a:ext cx="8438445" cy="4368295"/>
        </p:xfrm>
        <a:graphic>
          <a:graphicData uri="http://schemas.openxmlformats.org/drawingml/2006/table">
            <a:tbl>
              <a:tblPr firstRow="1" bandRow="1">
                <a:tableStyleId>{5C22544A-7EE6-4342-B048-85BDC9FD1C3A}</a:tableStyleId>
              </a:tblPr>
              <a:tblGrid>
                <a:gridCol w="3279422">
                  <a:extLst>
                    <a:ext uri="{9D8B030D-6E8A-4147-A177-3AD203B41FA5}">
                      <a16:colId xmlns:a16="http://schemas.microsoft.com/office/drawing/2014/main" val="20000"/>
                    </a:ext>
                  </a:extLst>
                </a:gridCol>
                <a:gridCol w="1907822">
                  <a:extLst>
                    <a:ext uri="{9D8B030D-6E8A-4147-A177-3AD203B41FA5}">
                      <a16:colId xmlns:a16="http://schemas.microsoft.com/office/drawing/2014/main" val="20001"/>
                    </a:ext>
                  </a:extLst>
                </a:gridCol>
                <a:gridCol w="3251201">
                  <a:extLst>
                    <a:ext uri="{9D8B030D-6E8A-4147-A177-3AD203B41FA5}">
                      <a16:colId xmlns:a16="http://schemas.microsoft.com/office/drawing/2014/main" val="20002"/>
                    </a:ext>
                  </a:extLst>
                </a:gridCol>
              </a:tblGrid>
              <a:tr h="493807">
                <a:tc>
                  <a:txBody>
                    <a:bodyPr/>
                    <a:lstStyle/>
                    <a:p>
                      <a:pPr algn="ctr"/>
                      <a:r>
                        <a:rPr lang="en-US" sz="2000" dirty="0"/>
                        <a:t>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Notes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33363">
                <a:tc>
                  <a:txBody>
                    <a:bodyPr/>
                    <a:lstStyle/>
                    <a:p>
                      <a:r>
                        <a:rPr lang="en-US" sz="2000" dirty="0"/>
                        <a:t>Reasoning through Language Arts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150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Includes 45 minutes for extended response (timed separately)</a:t>
                      </a:r>
                      <a:r>
                        <a:rPr lang="en-US" sz="2000" baseline="0" dirty="0"/>
                        <a:t> and a 10 minute break</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53511">
                <a:tc>
                  <a:txBody>
                    <a:bodyPr/>
                    <a:lstStyle/>
                    <a:p>
                      <a:r>
                        <a:rPr lang="en-US" sz="2000" dirty="0"/>
                        <a:t>Mathematical Reasoning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115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Part 1 – calculator not allowed; Part 2 – calculator</a:t>
                      </a:r>
                      <a:r>
                        <a:rPr lang="en-US" sz="2000" baseline="0" dirty="0"/>
                        <a:t> allowed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3807">
                <a:tc>
                  <a:txBody>
                    <a:bodyPr/>
                    <a:lstStyle/>
                    <a:p>
                      <a:r>
                        <a:rPr lang="en-US" sz="2000" dirty="0"/>
                        <a:t>Social Studies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70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3807">
                <a:tc>
                  <a:txBody>
                    <a:bodyPr/>
                    <a:lstStyle/>
                    <a:p>
                      <a:r>
                        <a:rPr lang="en-US" sz="2000" dirty="0"/>
                        <a:t>Science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90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837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Variety of Item Types</a:t>
            </a:r>
          </a:p>
        </p:txBody>
      </p:sp>
      <p:sp>
        <p:nvSpPr>
          <p:cNvPr id="4" name="Slide Number Placeholder 3"/>
          <p:cNvSpPr>
            <a:spLocks noGrp="1"/>
          </p:cNvSpPr>
          <p:nvPr>
            <p:ph type="sldNum" sz="quarter" idx="4294967295"/>
          </p:nvPr>
        </p:nvSpPr>
        <p:spPr>
          <a:xfrm>
            <a:off x="457200" y="6299737"/>
            <a:ext cx="458938" cy="321599"/>
          </a:xfrm>
          <a:prstGeom prst="rect">
            <a:avLst/>
          </a:prstGeom>
        </p:spPr>
        <p:txBody>
          <a:bodyPr/>
          <a:lstStyle/>
          <a:p>
            <a:pPr>
              <a:defRPr/>
            </a:pPr>
            <a:fld id="{E8848461-531E-254B-A239-93154FDE6124}" type="slidenum">
              <a:rPr lang="en-US" smtClean="0"/>
              <a:pPr>
                <a:defRPr/>
              </a:pPr>
              <a:t>14</a:t>
            </a:fld>
            <a:endParaRPr lang="en-US"/>
          </a:p>
        </p:txBody>
      </p:sp>
      <p:graphicFrame>
        <p:nvGraphicFramePr>
          <p:cNvPr id="14" name="Table 13"/>
          <p:cNvGraphicFramePr>
            <a:graphicFrameLocks noGrp="1"/>
          </p:cNvGraphicFramePr>
          <p:nvPr/>
        </p:nvGraphicFramePr>
        <p:xfrm>
          <a:off x="838200" y="1468364"/>
          <a:ext cx="7531100" cy="4333240"/>
        </p:xfrm>
        <a:graphic>
          <a:graphicData uri="http://schemas.openxmlformats.org/drawingml/2006/table">
            <a:tbl>
              <a:tblPr firstRow="1" bandRow="1">
                <a:tableStyleId>{5C22544A-7EE6-4342-B048-85BDC9FD1C3A}</a:tableStyleId>
              </a:tblPr>
              <a:tblGrid>
                <a:gridCol w="7531100">
                  <a:extLst>
                    <a:ext uri="{9D8B030D-6E8A-4147-A177-3AD203B41FA5}">
                      <a16:colId xmlns:a16="http://schemas.microsoft.com/office/drawing/2014/main" val="20000"/>
                    </a:ext>
                  </a:extLst>
                </a:gridCol>
              </a:tblGrid>
              <a:tr h="152400">
                <a:tc>
                  <a:txBody>
                    <a:bodyPr/>
                    <a:lstStyle/>
                    <a:p>
                      <a:pPr algn="ctr"/>
                      <a:endParaRPr lang="en-US" sz="3200" dirty="0"/>
                    </a:p>
                  </a:txBody>
                  <a:tcPr/>
                </a:tc>
                <a:extLst>
                  <a:ext uri="{0D108BD9-81ED-4DB2-BD59-A6C34878D82A}">
                    <a16:rowId xmlns:a16="http://schemas.microsoft.com/office/drawing/2014/main" val="10000"/>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dk1"/>
                          </a:solidFill>
                        </a:rPr>
                        <a:t>Multiple-choice</a:t>
                      </a:r>
                    </a:p>
                  </a:txBody>
                  <a:tcPr/>
                </a:tc>
                <a:extLst>
                  <a:ext uri="{0D108BD9-81ED-4DB2-BD59-A6C34878D82A}">
                    <a16:rowId xmlns:a16="http://schemas.microsoft.com/office/drawing/2014/main" val="10001"/>
                  </a:ext>
                </a:extLst>
              </a:tr>
              <a:tr h="370840">
                <a:tc>
                  <a:txBody>
                    <a:bodyPr/>
                    <a:lstStyle/>
                    <a:p>
                      <a:pPr algn="ctr">
                        <a:buFont typeface="Arial" pitchFamily="34" charset="0"/>
                        <a:buNone/>
                      </a:pPr>
                      <a:r>
                        <a:rPr lang="en-US" sz="2800" dirty="0">
                          <a:solidFill>
                            <a:schemeClr val="dk1"/>
                          </a:solidFill>
                        </a:rPr>
                        <a:t>Fill-in-the-blank</a:t>
                      </a:r>
                    </a:p>
                  </a:txBody>
                  <a:tcPr/>
                </a:tc>
                <a:extLst>
                  <a:ext uri="{0D108BD9-81ED-4DB2-BD59-A6C34878D82A}">
                    <a16:rowId xmlns:a16="http://schemas.microsoft.com/office/drawing/2014/main" val="10002"/>
                  </a:ext>
                </a:extLst>
              </a:tr>
              <a:tr h="370840">
                <a:tc>
                  <a:txBody>
                    <a:bodyPr/>
                    <a:lstStyle/>
                    <a:p>
                      <a:pPr algn="ctr">
                        <a:buFont typeface="Arial" pitchFamily="34" charset="0"/>
                        <a:buNone/>
                      </a:pPr>
                      <a:r>
                        <a:rPr lang="en-US" sz="2800" dirty="0">
                          <a:solidFill>
                            <a:schemeClr val="dk1"/>
                          </a:solidFill>
                        </a:rPr>
                        <a:t>Drag-and-drop</a:t>
                      </a:r>
                    </a:p>
                  </a:txBody>
                  <a:tcPr/>
                </a:tc>
                <a:extLst>
                  <a:ext uri="{0D108BD9-81ED-4DB2-BD59-A6C34878D82A}">
                    <a16:rowId xmlns:a16="http://schemas.microsoft.com/office/drawing/2014/main" val="10003"/>
                  </a:ext>
                </a:extLst>
              </a:tr>
              <a:tr h="370840">
                <a:tc>
                  <a:txBody>
                    <a:bodyPr/>
                    <a:lstStyle/>
                    <a:p>
                      <a:pPr algn="ctr">
                        <a:buFont typeface="Arial" pitchFamily="34" charset="0"/>
                        <a:buNone/>
                      </a:pPr>
                      <a:r>
                        <a:rPr lang="en-US" sz="2800" dirty="0">
                          <a:solidFill>
                            <a:schemeClr val="dk1"/>
                          </a:solidFill>
                        </a:rPr>
                        <a:t>Hot-spot</a:t>
                      </a:r>
                    </a:p>
                  </a:txBody>
                  <a:tcPr/>
                </a:tc>
                <a:extLst>
                  <a:ext uri="{0D108BD9-81ED-4DB2-BD59-A6C34878D82A}">
                    <a16:rowId xmlns:a16="http://schemas.microsoft.com/office/drawing/2014/main" val="10004"/>
                  </a:ext>
                </a:extLst>
              </a:tr>
              <a:tr h="370840">
                <a:tc>
                  <a:txBody>
                    <a:bodyPr/>
                    <a:lstStyle/>
                    <a:p>
                      <a:pPr algn="ctr">
                        <a:buFont typeface="Arial" pitchFamily="34" charset="0"/>
                        <a:buNone/>
                      </a:pPr>
                      <a:r>
                        <a:rPr lang="en-US" sz="2800" dirty="0">
                          <a:solidFill>
                            <a:schemeClr val="dk1"/>
                          </a:solidFill>
                        </a:rPr>
                        <a:t>Drop-down</a:t>
                      </a:r>
                    </a:p>
                  </a:txBody>
                  <a:tcPr/>
                </a:tc>
                <a:extLst>
                  <a:ext uri="{0D108BD9-81ED-4DB2-BD59-A6C34878D82A}">
                    <a16:rowId xmlns:a16="http://schemas.microsoft.com/office/drawing/2014/main" val="10005"/>
                  </a:ext>
                </a:extLst>
              </a:tr>
              <a:tr h="370840">
                <a:tc>
                  <a:txBody>
                    <a:bodyPr/>
                    <a:lstStyle/>
                    <a:p>
                      <a:pPr marL="0" marR="0" indent="0" algn="ctr" defTabSz="685766" rtl="0" eaLnBrk="1" fontAlgn="auto" latinLnBrk="0" hangingPunct="1">
                        <a:lnSpc>
                          <a:spcPct val="100000"/>
                        </a:lnSpc>
                        <a:spcBef>
                          <a:spcPts val="0"/>
                        </a:spcBef>
                        <a:spcAft>
                          <a:spcPts val="0"/>
                        </a:spcAft>
                        <a:buClrTx/>
                        <a:buSzTx/>
                        <a:buFont typeface="Arial" pitchFamily="34" charset="0"/>
                        <a:buNone/>
                        <a:tabLst/>
                        <a:defRPr/>
                      </a:pPr>
                      <a:r>
                        <a:rPr lang="en-US" sz="2800" b="0" dirty="0">
                          <a:solidFill>
                            <a:schemeClr val="dk1"/>
                          </a:solidFill>
                        </a:rPr>
                        <a:t>Extended-response (Language</a:t>
                      </a:r>
                      <a:r>
                        <a:rPr lang="en-US" sz="2800" b="0" baseline="0" dirty="0">
                          <a:solidFill>
                            <a:schemeClr val="dk1"/>
                          </a:solidFill>
                        </a:rPr>
                        <a:t> Arts</a:t>
                      </a:r>
                      <a:r>
                        <a:rPr lang="en-US" sz="2800" b="0" dirty="0">
                          <a:solidFill>
                            <a:schemeClr val="dk1"/>
                          </a:solidFill>
                        </a:rPr>
                        <a:t>)</a:t>
                      </a:r>
                    </a:p>
                    <a:p>
                      <a:pPr algn="ctr">
                        <a:buFont typeface="Arial" pitchFamily="34" charset="0"/>
                        <a:buNone/>
                      </a:pPr>
                      <a:endParaRPr lang="en-US" sz="1800" b="0" strike="sngStrike" dirty="0">
                        <a:solidFill>
                          <a:srgbClr val="FF0000"/>
                        </a:solidFill>
                      </a:endParaRPr>
                    </a:p>
                  </a:txBody>
                  <a:tcPr/>
                </a:tc>
                <a:extLst>
                  <a:ext uri="{0D108BD9-81ED-4DB2-BD59-A6C34878D82A}">
                    <a16:rowId xmlns:a16="http://schemas.microsoft.com/office/drawing/2014/main" val="10006"/>
                  </a:ext>
                </a:extLst>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0" dirty="0">
                        <a:solidFill>
                          <a:schemeClr val="dk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65525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B9C6DB-5E75-7D45-B32A-05F292DB8A27}"/>
              </a:ext>
            </a:extLst>
          </p:cNvPr>
          <p:cNvSpPr>
            <a:spLocks noGrp="1"/>
          </p:cNvSpPr>
          <p:nvPr>
            <p:ph type="sldNum" sz="quarter" idx="10"/>
          </p:nvPr>
        </p:nvSpPr>
        <p:spPr>
          <a:xfrm>
            <a:off x="301082" y="6446837"/>
            <a:ext cx="2057400" cy="218070"/>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bg2">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E26A2A-DE5F-EA41-900F-AB5C4F1D9848}" type="slidenum">
              <a:rPr lang="en-US" smtClean="0"/>
              <a:pPr/>
              <a:t>15</a:t>
            </a:fld>
            <a:endParaRPr lang="en-US" dirty="0"/>
          </a:p>
        </p:txBody>
      </p:sp>
      <p:pic>
        <p:nvPicPr>
          <p:cNvPr id="3" name="Picture 2">
            <a:extLst>
              <a:ext uri="{FF2B5EF4-FFF2-40B4-BE49-F238E27FC236}">
                <a16:creationId xmlns:a16="http://schemas.microsoft.com/office/drawing/2014/main" id="{4F0A5FCA-2245-6A4B-9325-39449EC28677}"/>
              </a:ext>
            </a:extLst>
          </p:cNvPr>
          <p:cNvPicPr>
            <a:picLocks noChangeAspect="1"/>
          </p:cNvPicPr>
          <p:nvPr/>
        </p:nvPicPr>
        <p:blipFill>
          <a:blip r:embed="rId3"/>
          <a:stretch>
            <a:fillRect/>
          </a:stretch>
        </p:blipFill>
        <p:spPr>
          <a:xfrm>
            <a:off x="475272" y="355953"/>
            <a:ext cx="8367646" cy="6502047"/>
          </a:xfrm>
          <a:prstGeom prst="rect">
            <a:avLst/>
          </a:prstGeom>
        </p:spPr>
      </p:pic>
      <p:pic>
        <p:nvPicPr>
          <p:cNvPr id="5" name="Picture 4">
            <a:extLst>
              <a:ext uri="{FF2B5EF4-FFF2-40B4-BE49-F238E27FC236}">
                <a16:creationId xmlns:a16="http://schemas.microsoft.com/office/drawing/2014/main" id="{952E98B9-1646-DE47-B8F2-AC827FF4AE70}"/>
              </a:ext>
            </a:extLst>
          </p:cNvPr>
          <p:cNvPicPr>
            <a:picLocks noChangeAspect="1"/>
          </p:cNvPicPr>
          <p:nvPr/>
        </p:nvPicPr>
        <p:blipFill>
          <a:blip r:embed="rId4"/>
          <a:stretch>
            <a:fillRect/>
          </a:stretch>
        </p:blipFill>
        <p:spPr>
          <a:xfrm>
            <a:off x="817744" y="5445494"/>
            <a:ext cx="3754256" cy="705114"/>
          </a:xfrm>
          <a:prstGeom prst="rect">
            <a:avLst/>
          </a:prstGeom>
        </p:spPr>
      </p:pic>
    </p:spTree>
    <p:extLst>
      <p:ext uri="{BB962C8B-B14F-4D97-AF65-F5344CB8AC3E}">
        <p14:creationId xmlns:p14="http://schemas.microsoft.com/office/powerpoint/2010/main" val="170974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Important Tools for the Classroom</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a:xfrm>
            <a:off x="301086" y="4716966"/>
            <a:ext cx="4457701" cy="1092820"/>
          </a:xfrm>
        </p:spPr>
        <p:txBody>
          <a:bodyPr/>
          <a:lstStyle/>
          <a:p>
            <a:pPr>
              <a:lnSpc>
                <a:spcPct val="100000"/>
              </a:lnSpc>
              <a:spcBef>
                <a:spcPts val="0"/>
              </a:spcBef>
            </a:pPr>
            <a:r>
              <a:rPr lang="en-US" dirty="0"/>
              <a:t>Reasoning through Language Arts, Mathematical Reasoning, </a:t>
            </a:r>
          </a:p>
          <a:p>
            <a:pPr>
              <a:lnSpc>
                <a:spcPct val="100000"/>
              </a:lnSpc>
              <a:spcBef>
                <a:spcPts val="0"/>
              </a:spcBef>
            </a:pPr>
            <a:r>
              <a:rPr lang="en-US" dirty="0"/>
              <a:t>Science, and Social Studies</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16</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2"/>
          <a:srcRect l="29377" r="29377"/>
          <a:stretch>
            <a:fillRect/>
          </a:stretch>
        </p:blipFill>
        <p:spPr>
          <a:xfrm>
            <a:off x="5043490" y="230188"/>
            <a:ext cx="4100513" cy="6627813"/>
          </a:xfrm>
        </p:spPr>
      </p:pic>
    </p:spTree>
    <p:extLst>
      <p:ext uri="{BB962C8B-B14F-4D97-AF65-F5344CB8AC3E}">
        <p14:creationId xmlns:p14="http://schemas.microsoft.com/office/powerpoint/2010/main" val="319464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Performance Level Descriptors</a:t>
            </a:r>
          </a:p>
        </p:txBody>
      </p:sp>
      <p:sp>
        <p:nvSpPr>
          <p:cNvPr id="5" name="Slide Number Placeholder 4"/>
          <p:cNvSpPr>
            <a:spLocks noGrp="1"/>
          </p:cNvSpPr>
          <p:nvPr>
            <p:ph type="sldNum" sz="quarter" idx="12"/>
          </p:nvPr>
        </p:nvSpPr>
        <p:spPr/>
        <p:txBody>
          <a:bodyPr/>
          <a:lstStyle/>
          <a:p>
            <a:pPr>
              <a:defRPr/>
            </a:pPr>
            <a:fld id="{3F7F100E-734D-9541-8A1D-913EFCAA92B9}" type="slidenum">
              <a:rPr lang="en-US" smtClean="0"/>
              <a:pPr>
                <a:defRPr/>
              </a:pPr>
              <a:t>17</a:t>
            </a:fld>
            <a:endParaRPr lang="en-US" dirty="0"/>
          </a:p>
        </p:txBody>
      </p:sp>
      <p:sp>
        <p:nvSpPr>
          <p:cNvPr id="3" name="Content Placeholder 2"/>
          <p:cNvSpPr>
            <a:spLocks noGrp="1"/>
          </p:cNvSpPr>
          <p:nvPr>
            <p:ph sz="half" idx="4294967295"/>
          </p:nvPr>
        </p:nvSpPr>
        <p:spPr>
          <a:xfrm>
            <a:off x="533400" y="1362472"/>
            <a:ext cx="4038600" cy="4597400"/>
          </a:xfrm>
        </p:spPr>
        <p:txBody>
          <a:bodyPr/>
          <a:lstStyle/>
          <a:p>
            <a:r>
              <a:rPr lang="en-US" sz="2000" dirty="0"/>
              <a:t>Four Performance Levels </a:t>
            </a:r>
          </a:p>
          <a:p>
            <a:pPr lvl="1"/>
            <a:r>
              <a:rPr lang="en-US" sz="1800" dirty="0"/>
              <a:t>Below Passing</a:t>
            </a:r>
          </a:p>
          <a:p>
            <a:pPr lvl="1"/>
            <a:r>
              <a:rPr lang="en-US" sz="1800" dirty="0"/>
              <a:t>HSE</a:t>
            </a:r>
          </a:p>
          <a:p>
            <a:pPr lvl="1"/>
            <a:r>
              <a:rPr lang="en-US" sz="1800" dirty="0"/>
              <a:t>GED</a:t>
            </a:r>
            <a:r>
              <a:rPr lang="en-US" sz="1800" baseline="30000" dirty="0"/>
              <a:t>® </a:t>
            </a:r>
            <a:r>
              <a:rPr lang="en-US" sz="1800" dirty="0"/>
              <a:t>College Ready</a:t>
            </a:r>
          </a:p>
          <a:p>
            <a:pPr lvl="1"/>
            <a:r>
              <a:rPr lang="en-US" sz="1800" dirty="0"/>
              <a:t>GED</a:t>
            </a:r>
            <a:r>
              <a:rPr lang="en-US" sz="1800" baseline="30000" dirty="0"/>
              <a:t> ®</a:t>
            </a:r>
            <a:r>
              <a:rPr lang="en-US" sz="1800" dirty="0"/>
              <a:t> College Ready + Credit</a:t>
            </a:r>
          </a:p>
          <a:p>
            <a:r>
              <a:rPr lang="en-US" sz="2000" dirty="0"/>
              <a:t>What skills are demonstrated at each level</a:t>
            </a:r>
          </a:p>
          <a:p>
            <a:r>
              <a:rPr lang="en-US" sz="2000" dirty="0"/>
              <a:t>What skills need development to advance to the next level</a:t>
            </a:r>
          </a:p>
          <a:p>
            <a:endParaRPr lang="en-US" sz="1600" dirty="0"/>
          </a:p>
          <a:p>
            <a:pPr marL="71438" indent="0">
              <a:buNone/>
            </a:pPr>
            <a:r>
              <a:rPr lang="en-US" sz="1600" dirty="0">
                <a:hlinkClick r:id="rId3"/>
              </a:rPr>
              <a:t>https://ged.com/educators_admins/</a:t>
            </a:r>
          </a:p>
          <a:p>
            <a:pPr marL="71438" indent="0">
              <a:buNone/>
            </a:pPr>
            <a:r>
              <a:rPr lang="en-US" sz="1600" dirty="0">
                <a:hlinkClick r:id="rId3"/>
              </a:rPr>
              <a:t>teaching/</a:t>
            </a:r>
            <a:r>
              <a:rPr lang="en-US" sz="1600" dirty="0" err="1">
                <a:hlinkClick r:id="rId3"/>
              </a:rPr>
              <a:t>teaching_resources</a:t>
            </a:r>
            <a:r>
              <a:rPr lang="en-US" sz="1600" dirty="0">
                <a:hlinkClick r:id="rId3"/>
              </a:rPr>
              <a:t>/</a:t>
            </a:r>
            <a:r>
              <a:rPr lang="en-US" sz="1600" dirty="0" err="1">
                <a:hlinkClick r:id="rId3"/>
              </a:rPr>
              <a:t>plds</a:t>
            </a:r>
            <a:r>
              <a:rPr lang="en-US" sz="1600" dirty="0">
                <a:hlinkClick r:id="rId3"/>
              </a:rPr>
              <a:t>/</a:t>
            </a:r>
            <a:r>
              <a:rPr lang="en-US" sz="1600" dirty="0"/>
              <a:t>  </a:t>
            </a:r>
          </a:p>
          <a:p>
            <a:pPr marL="0" indent="0">
              <a:buNone/>
            </a:pPr>
            <a:endParaRPr lang="en-US" dirty="0"/>
          </a:p>
        </p:txBody>
      </p:sp>
      <p:pic>
        <p:nvPicPr>
          <p:cNvPr id="19" name="Content Placeholder 18">
            <a:extLst>
              <a:ext uri="{FF2B5EF4-FFF2-40B4-BE49-F238E27FC236}">
                <a16:creationId xmlns:a16="http://schemas.microsoft.com/office/drawing/2014/main" id="{597160BE-2CEE-4241-89E8-092F6F217791}"/>
              </a:ext>
            </a:extLst>
          </p:cNvPr>
          <p:cNvPicPr>
            <a:picLocks noGrp="1" noChangeAspect="1"/>
          </p:cNvPicPr>
          <p:nvPr>
            <p:ph sz="half" idx="4294967295"/>
          </p:nvPr>
        </p:nvPicPr>
        <p:blipFill>
          <a:blip r:embed="rId4"/>
          <a:stretch>
            <a:fillRect/>
          </a:stretch>
        </p:blipFill>
        <p:spPr>
          <a:xfrm>
            <a:off x="4674219" y="1231902"/>
            <a:ext cx="4038600" cy="2836863"/>
          </a:xfrm>
          <a:ln w="41275">
            <a:solidFill>
              <a:srgbClr val="000000"/>
            </a:solidFill>
          </a:ln>
        </p:spPr>
      </p:pic>
      <p:sp>
        <p:nvSpPr>
          <p:cNvPr id="6" name="TextBox 5"/>
          <p:cNvSpPr txBox="1"/>
          <p:nvPr/>
        </p:nvSpPr>
        <p:spPr>
          <a:xfrm>
            <a:off x="-332509" y="3291840"/>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12695E31-BE3B-4A00-B762-845D1F6E6F32}"/>
              </a:ext>
            </a:extLst>
          </p:cNvPr>
          <p:cNvPicPr>
            <a:picLocks noChangeAspect="1"/>
          </p:cNvPicPr>
          <p:nvPr/>
        </p:nvPicPr>
        <p:blipFill>
          <a:blip r:embed="rId5"/>
          <a:stretch>
            <a:fillRect/>
          </a:stretch>
        </p:blipFill>
        <p:spPr>
          <a:xfrm>
            <a:off x="5191954" y="3727082"/>
            <a:ext cx="3655719" cy="2836510"/>
          </a:xfrm>
          <a:prstGeom prst="rect">
            <a:avLst/>
          </a:prstGeom>
          <a:ln w="28575">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472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High-Impact Indicators Relationships</a:t>
            </a:r>
          </a:p>
        </p:txBody>
      </p:sp>
      <p:sp>
        <p:nvSpPr>
          <p:cNvPr id="5" name="Slide Number Placeholder 4"/>
          <p:cNvSpPr>
            <a:spLocks noGrp="1"/>
          </p:cNvSpPr>
          <p:nvPr>
            <p:ph type="sldNum" sz="quarter" idx="12"/>
          </p:nvPr>
        </p:nvSpPr>
        <p:spPr/>
        <p:txBody>
          <a:bodyPr/>
          <a:lstStyle/>
          <a:p>
            <a:pPr>
              <a:defRPr/>
            </a:pPr>
            <a:fld id="{3F7F100E-734D-9541-8A1D-913EFCAA92B9}" type="slidenum">
              <a:rPr lang="en-US" smtClean="0"/>
              <a:pPr>
                <a:defRPr/>
              </a:pPr>
              <a:t>18</a:t>
            </a:fld>
            <a:endParaRPr lang="en-US" dirty="0"/>
          </a:p>
        </p:txBody>
      </p:sp>
      <p:sp>
        <p:nvSpPr>
          <p:cNvPr id="3" name="Content Placeholder 2"/>
          <p:cNvSpPr>
            <a:spLocks noGrp="1"/>
          </p:cNvSpPr>
          <p:nvPr>
            <p:ph sz="half" idx="4294967295"/>
          </p:nvPr>
        </p:nvSpPr>
        <p:spPr>
          <a:xfrm>
            <a:off x="457200" y="1728041"/>
            <a:ext cx="4210050" cy="2983659"/>
          </a:xfrm>
        </p:spPr>
        <p:txBody>
          <a:bodyPr>
            <a:noAutofit/>
          </a:bodyPr>
          <a:lstStyle/>
          <a:p>
            <a:r>
              <a:rPr lang="en-US" sz="2400" dirty="0"/>
              <a:t>Show relationships among High Impact Indicators</a:t>
            </a:r>
          </a:p>
          <a:p>
            <a:r>
              <a:rPr lang="en-US" sz="2400" dirty="0"/>
              <a:t>Demonstrate interconnectedness across content areas</a:t>
            </a:r>
          </a:p>
          <a:p>
            <a:r>
              <a:rPr lang="en-US" sz="2400" dirty="0"/>
              <a:t>Develop skills available for use across a range of learning contexts</a:t>
            </a:r>
          </a:p>
          <a:p>
            <a:endParaRPr lang="en-US" sz="2100" dirty="0"/>
          </a:p>
        </p:txBody>
      </p:sp>
      <p:pic>
        <p:nvPicPr>
          <p:cNvPr id="11" name="Picture 10">
            <a:extLst>
              <a:ext uri="{FF2B5EF4-FFF2-40B4-BE49-F238E27FC236}">
                <a16:creationId xmlns:a16="http://schemas.microsoft.com/office/drawing/2014/main" id="{515C138B-53B1-4EE0-8E62-90CCDBF194AD}"/>
              </a:ext>
            </a:extLst>
          </p:cNvPr>
          <p:cNvPicPr>
            <a:picLocks noChangeAspect="1"/>
          </p:cNvPicPr>
          <p:nvPr/>
        </p:nvPicPr>
        <p:blipFill>
          <a:blip r:embed="rId3"/>
          <a:stretch>
            <a:fillRect/>
          </a:stretch>
        </p:blipFill>
        <p:spPr>
          <a:xfrm>
            <a:off x="4956485" y="1107901"/>
            <a:ext cx="3730315" cy="4814046"/>
          </a:xfrm>
          <a:prstGeom prst="rect">
            <a:avLst/>
          </a:prstGeom>
          <a:ln w="38100">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81232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8963-93EB-4140-97A3-214550BE2F2C}"/>
              </a:ext>
            </a:extLst>
          </p:cNvPr>
          <p:cNvSpPr>
            <a:spLocks noGrp="1"/>
          </p:cNvSpPr>
          <p:nvPr>
            <p:ph type="title"/>
          </p:nvPr>
        </p:nvSpPr>
        <p:spPr/>
        <p:txBody>
          <a:bodyPr/>
          <a:lstStyle/>
          <a:p>
            <a:r>
              <a:rPr lang="en-US" sz="3600" spc="-75" dirty="0">
                <a:solidFill>
                  <a:schemeClr val="tx1"/>
                </a:solidFill>
              </a:rPr>
              <a:t>GED Ready</a:t>
            </a:r>
            <a:r>
              <a:rPr lang="en-US" sz="3600" spc="-75" baseline="30000" dirty="0">
                <a:solidFill>
                  <a:schemeClr val="tx1"/>
                </a:solidFill>
              </a:rPr>
              <a:t>® </a:t>
            </a:r>
            <a:r>
              <a:rPr lang="en-US" sz="3600" spc="-75" dirty="0">
                <a:solidFill>
                  <a:schemeClr val="tx1"/>
                </a:solidFill>
              </a:rPr>
              <a:t>:  Assessing Readiness</a:t>
            </a:r>
            <a:r>
              <a:rPr lang="en-US" sz="3600" spc="-75" baseline="30000" dirty="0">
                <a:solidFill>
                  <a:schemeClr val="tx1"/>
                </a:solidFill>
              </a:rPr>
              <a:t> </a:t>
            </a:r>
            <a:endParaRPr lang="en-US" dirty="0"/>
          </a:p>
        </p:txBody>
      </p:sp>
      <p:sp>
        <p:nvSpPr>
          <p:cNvPr id="3" name="Text Placeholder 2">
            <a:extLst>
              <a:ext uri="{FF2B5EF4-FFF2-40B4-BE49-F238E27FC236}">
                <a16:creationId xmlns:a16="http://schemas.microsoft.com/office/drawing/2014/main" id="{D64251FB-B2B1-47E0-ADF5-75B3322DA482}"/>
              </a:ext>
            </a:extLst>
          </p:cNvPr>
          <p:cNvSpPr>
            <a:spLocks noGrp="1"/>
          </p:cNvSpPr>
          <p:nvPr>
            <p:ph type="body" idx="1"/>
          </p:nvPr>
        </p:nvSpPr>
        <p:spPr>
          <a:xfrm>
            <a:off x="304800" y="1109206"/>
            <a:ext cx="8229600" cy="4616450"/>
          </a:xfrm>
        </p:spPr>
        <p:txBody>
          <a:bodyPr/>
          <a:lstStyle/>
          <a:p>
            <a:r>
              <a:rPr lang="en-US" dirty="0"/>
              <a:t>Three Score Level Indicators on GED Ready</a:t>
            </a:r>
            <a:r>
              <a:rPr lang="en-US" baseline="30000" dirty="0">
                <a:latin typeface="Arial"/>
                <a:cs typeface="Arial"/>
              </a:rPr>
              <a:t>®</a:t>
            </a:r>
          </a:p>
          <a:p>
            <a:endParaRPr lang="en-US" baseline="30000" dirty="0"/>
          </a:p>
          <a:p>
            <a:pPr marL="114300" indent="0">
              <a:buNone/>
            </a:pPr>
            <a:endParaRPr lang="en-US" dirty="0"/>
          </a:p>
        </p:txBody>
      </p:sp>
      <p:sp>
        <p:nvSpPr>
          <p:cNvPr id="4" name="Slide Number Placeholder 3">
            <a:extLst>
              <a:ext uri="{FF2B5EF4-FFF2-40B4-BE49-F238E27FC236}">
                <a16:creationId xmlns:a16="http://schemas.microsoft.com/office/drawing/2014/main" id="{A4A940F5-8C53-4EB1-87F1-0E676392EE9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dirty="0"/>
          </a:p>
        </p:txBody>
      </p:sp>
      <p:graphicFrame>
        <p:nvGraphicFramePr>
          <p:cNvPr id="5" name="Content Placeholder 6">
            <a:extLst>
              <a:ext uri="{FF2B5EF4-FFF2-40B4-BE49-F238E27FC236}">
                <a16:creationId xmlns:a16="http://schemas.microsoft.com/office/drawing/2014/main" id="{49123F1F-726F-4C0A-B8D8-B4216CF821DA}"/>
              </a:ext>
            </a:extLst>
          </p:cNvPr>
          <p:cNvGraphicFramePr>
            <a:graphicFrameLocks/>
          </p:cNvGraphicFramePr>
          <p:nvPr>
            <p:extLst>
              <p:ext uri="{D42A27DB-BD31-4B8C-83A1-F6EECF244321}">
                <p14:modId xmlns:p14="http://schemas.microsoft.com/office/powerpoint/2010/main" val="2132977435"/>
              </p:ext>
            </p:extLst>
          </p:nvPr>
        </p:nvGraphicFramePr>
        <p:xfrm>
          <a:off x="609600" y="1663208"/>
          <a:ext cx="7605822" cy="2621280"/>
        </p:xfrm>
        <a:graphic>
          <a:graphicData uri="http://schemas.openxmlformats.org/drawingml/2006/table">
            <a:tbl>
              <a:tblPr firstRow="1" bandRow="1">
                <a:tableStyleId>{5C22544A-7EE6-4342-B048-85BDC9FD1C3A}</a:tableStyleId>
              </a:tblPr>
              <a:tblGrid>
                <a:gridCol w="2535274">
                  <a:extLst>
                    <a:ext uri="{9D8B030D-6E8A-4147-A177-3AD203B41FA5}">
                      <a16:colId xmlns:a16="http://schemas.microsoft.com/office/drawing/2014/main" val="20000"/>
                    </a:ext>
                  </a:extLst>
                </a:gridCol>
                <a:gridCol w="2535274">
                  <a:extLst>
                    <a:ext uri="{9D8B030D-6E8A-4147-A177-3AD203B41FA5}">
                      <a16:colId xmlns:a16="http://schemas.microsoft.com/office/drawing/2014/main" val="20001"/>
                    </a:ext>
                  </a:extLst>
                </a:gridCol>
                <a:gridCol w="2535274">
                  <a:extLst>
                    <a:ext uri="{9D8B030D-6E8A-4147-A177-3AD203B41FA5}">
                      <a16:colId xmlns:a16="http://schemas.microsoft.com/office/drawing/2014/main" val="20002"/>
                    </a:ext>
                  </a:extLst>
                </a:gridCol>
              </a:tblGrid>
              <a:tr h="992134">
                <a:tc>
                  <a:txBody>
                    <a:bodyPr/>
                    <a:lstStyle/>
                    <a:p>
                      <a:pPr algn="ct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Likely to Pass </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Too Close to Call</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Likely to </a:t>
                      </a:r>
                      <a:b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445682">
                <a:tc>
                  <a:txBody>
                    <a:bodyPr/>
                    <a:lstStyle/>
                    <a:p>
                      <a:pPr algn="ctr"/>
                      <a:endParaRPr lang="en-US" sz="3200" b="1" baseline="0" dirty="0">
                        <a:latin typeface="Arial" panose="020B0604020202020204" pitchFamily="34" charset="0"/>
                        <a:cs typeface="Arial" panose="020B0604020202020204" pitchFamily="34" charset="0"/>
                      </a:endParaRPr>
                    </a:p>
                    <a:p>
                      <a:pPr algn="ctr"/>
                      <a:r>
                        <a:rPr lang="en-US" sz="3200" b="1" baseline="0" dirty="0">
                          <a:latin typeface="Arial" panose="020B0604020202020204" pitchFamily="34" charset="0"/>
                          <a:cs typeface="Arial" panose="020B0604020202020204" pitchFamily="34" charset="0"/>
                        </a:rPr>
                        <a:t>100-133</a:t>
                      </a:r>
                      <a:endParaRPr lang="en-US" sz="3200" b="1" dirty="0">
                        <a:latin typeface="Arial" panose="020B0604020202020204" pitchFamily="34" charset="0"/>
                        <a:cs typeface="Arial" panose="020B0604020202020204" pitchFamily="34" charset="0"/>
                      </a:endParaRPr>
                    </a:p>
                    <a:p>
                      <a:pPr algn="ctr"/>
                      <a:endParaRPr lang="en-US" sz="3200" b="1" dirty="0">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3200" b="1" baseline="0" dirty="0">
                        <a:latin typeface="Arial" panose="020B0604020202020204" pitchFamily="34" charset="0"/>
                        <a:cs typeface="Arial" panose="020B0604020202020204" pitchFamily="34" charset="0"/>
                      </a:endParaRPr>
                    </a:p>
                    <a:p>
                      <a:pPr algn="ctr"/>
                      <a:r>
                        <a:rPr lang="en-US" sz="3200" b="1" baseline="0" dirty="0">
                          <a:latin typeface="Arial" panose="020B0604020202020204" pitchFamily="34" charset="0"/>
                          <a:cs typeface="Arial" panose="020B0604020202020204" pitchFamily="34" charset="0"/>
                        </a:rPr>
                        <a:t>134-144</a:t>
                      </a:r>
                      <a:endParaRPr lang="en-US" sz="3200" b="1" dirty="0">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3200" b="1"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145-200</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8EFE9923-94B2-49C9-8A28-D482E51E36F8}"/>
              </a:ext>
            </a:extLst>
          </p:cNvPr>
          <p:cNvSpPr txBox="1"/>
          <p:nvPr/>
        </p:nvSpPr>
        <p:spPr>
          <a:xfrm>
            <a:off x="450111" y="4334550"/>
            <a:ext cx="7924800" cy="2031325"/>
          </a:xfrm>
          <a:prstGeom prst="rect">
            <a:avLst/>
          </a:prstGeom>
          <a:noFill/>
        </p:spPr>
        <p:txBody>
          <a:bodyPr wrap="square" rtlCol="0">
            <a:spAutoFit/>
          </a:bodyPr>
          <a:lstStyle/>
          <a:p>
            <a:pPr>
              <a:lnSpc>
                <a:spcPct val="150000"/>
              </a:lnSpc>
            </a:pPr>
            <a:r>
              <a:rPr lang="en-US" sz="3600" spc="-75" dirty="0">
                <a:solidFill>
                  <a:schemeClr val="tx1"/>
                </a:solidFill>
                <a:latin typeface="Rockwell" panose="02060603020205020403" pitchFamily="18" charset="0"/>
              </a:rPr>
              <a:t>GED Score Report:</a:t>
            </a:r>
          </a:p>
          <a:p>
            <a:pPr marL="571500" indent="-571500">
              <a:lnSpc>
                <a:spcPct val="150000"/>
              </a:lnSpc>
              <a:buFont typeface="Arial" panose="020B0604020202020204" pitchFamily="34" charset="0"/>
              <a:buChar char="•"/>
            </a:pPr>
            <a:r>
              <a:rPr lang="en-US" sz="3600" spc="-75" baseline="30000" dirty="0">
                <a:solidFill>
                  <a:schemeClr val="tx1"/>
                </a:solidFill>
                <a:latin typeface="Rockwell" panose="02060603020205020403" pitchFamily="18" charset="0"/>
              </a:rPr>
              <a:t>GED Ready®</a:t>
            </a:r>
          </a:p>
          <a:p>
            <a:pPr marL="571500" indent="-571500">
              <a:buFont typeface="Arial" panose="020B0604020202020204" pitchFamily="34" charset="0"/>
              <a:buChar char="•"/>
            </a:pPr>
            <a:r>
              <a:rPr lang="en-US" sz="3600" spc="-75" baseline="30000" dirty="0">
                <a:solidFill>
                  <a:schemeClr val="tx1"/>
                </a:solidFill>
                <a:latin typeface="Rockwell" panose="02060603020205020403" pitchFamily="18" charset="0"/>
              </a:rPr>
              <a:t>GED Exam </a:t>
            </a:r>
            <a:endParaRPr lang="en-US" sz="3600" dirty="0">
              <a:latin typeface="Rockwell" panose="02060603020205020403" pitchFamily="18" charset="0"/>
            </a:endParaRPr>
          </a:p>
        </p:txBody>
      </p:sp>
    </p:spTree>
    <p:extLst>
      <p:ext uri="{BB962C8B-B14F-4D97-AF65-F5344CB8AC3E}">
        <p14:creationId xmlns:p14="http://schemas.microsoft.com/office/powerpoint/2010/main" val="4142642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xfrm>
            <a:off x="301082" y="356490"/>
            <a:ext cx="4427538" cy="945368"/>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300"/>
              <a:buFont typeface="Rockwell"/>
              <a:buNone/>
            </a:pPr>
            <a:r>
              <a:rPr lang="en-US" dirty="0">
                <a:latin typeface="Rockwell"/>
                <a:ea typeface="Rockwell"/>
                <a:cs typeface="Rockwell"/>
                <a:sym typeface="Rockwell"/>
              </a:rPr>
              <a:t>In this session, we will…</a:t>
            </a:r>
            <a:endParaRPr dirty="0"/>
          </a:p>
        </p:txBody>
      </p:sp>
      <p:sp>
        <p:nvSpPr>
          <p:cNvPr id="199" name="Google Shape;199;p4"/>
          <p:cNvSpPr txBox="1">
            <a:spLocks noGrp="1"/>
          </p:cNvSpPr>
          <p:nvPr>
            <p:ph type="body" idx="1"/>
          </p:nvPr>
        </p:nvSpPr>
        <p:spPr>
          <a:xfrm>
            <a:off x="127591" y="1746358"/>
            <a:ext cx="5124893" cy="4578242"/>
          </a:xfrm>
          <a:prstGeom prst="rect">
            <a:avLst/>
          </a:prstGeom>
          <a:noFill/>
          <a:ln>
            <a:noFill/>
          </a:ln>
        </p:spPr>
        <p:txBody>
          <a:bodyPr spcFirstLastPara="1" wrap="square" lIns="91425" tIns="45700" rIns="91425" bIns="45700" anchor="t" anchorCtr="0">
            <a:normAutofit/>
          </a:bodyPr>
          <a:lstStyle/>
          <a:p>
            <a:pPr marL="171442" lvl="0" indent="-171442" algn="l" rtl="0">
              <a:lnSpc>
                <a:spcPct val="100000"/>
              </a:lnSpc>
              <a:spcBef>
                <a:spcPts val="0"/>
              </a:spcBef>
              <a:spcAft>
                <a:spcPts val="0"/>
              </a:spcAft>
              <a:buSzPts val="1980"/>
              <a:buChar char="•"/>
            </a:pPr>
            <a:r>
              <a:rPr lang="en-US" sz="2400" dirty="0"/>
              <a:t>Welcome our new community </a:t>
            </a:r>
          </a:p>
          <a:p>
            <a:pPr marL="0" lvl="0" indent="0" algn="l" rtl="0">
              <a:lnSpc>
                <a:spcPct val="100000"/>
              </a:lnSpc>
              <a:spcBef>
                <a:spcPts val="0"/>
              </a:spcBef>
              <a:spcAft>
                <a:spcPts val="0"/>
              </a:spcAft>
              <a:buSzPts val="1980"/>
              <a:buNone/>
            </a:pPr>
            <a:r>
              <a:rPr lang="en-US" sz="2400" dirty="0"/>
              <a:t>  of New York Adult Educators </a:t>
            </a:r>
          </a:p>
          <a:p>
            <a:pPr marL="0" lvl="0" indent="0" algn="l" rtl="0">
              <a:lnSpc>
                <a:spcPct val="100000"/>
              </a:lnSpc>
              <a:spcBef>
                <a:spcPts val="0"/>
              </a:spcBef>
              <a:spcAft>
                <a:spcPts val="0"/>
              </a:spcAft>
              <a:buSzPts val="1980"/>
              <a:buNone/>
            </a:pPr>
            <a:r>
              <a:rPr lang="en-US" sz="2400" dirty="0"/>
              <a:t>  to the network of GED</a:t>
            </a:r>
            <a:r>
              <a:rPr lang="en-US" sz="2400" baseline="30000" dirty="0"/>
              <a:t>®</a:t>
            </a:r>
            <a:r>
              <a:rPr lang="en-US" sz="2400" dirty="0"/>
              <a:t>  </a:t>
            </a:r>
          </a:p>
          <a:p>
            <a:pPr marL="0" lvl="0" indent="0" algn="l" rtl="0">
              <a:lnSpc>
                <a:spcPct val="100000"/>
              </a:lnSpc>
              <a:spcBef>
                <a:spcPts val="0"/>
              </a:spcBef>
              <a:spcAft>
                <a:spcPts val="0"/>
              </a:spcAft>
              <a:buSzPts val="1980"/>
              <a:buNone/>
            </a:pPr>
            <a:r>
              <a:rPr lang="en-US" sz="2400" dirty="0"/>
              <a:t>  partners/providers </a:t>
            </a:r>
          </a:p>
          <a:p>
            <a:pPr marL="171442" lvl="0" indent="-171442" algn="l" rtl="0">
              <a:lnSpc>
                <a:spcPct val="100000"/>
              </a:lnSpc>
              <a:spcBef>
                <a:spcPts val="0"/>
              </a:spcBef>
              <a:spcAft>
                <a:spcPts val="0"/>
              </a:spcAft>
              <a:buSzPts val="1980"/>
              <a:buChar char="•"/>
            </a:pPr>
            <a:endParaRPr lang="en-US" sz="2400" dirty="0"/>
          </a:p>
          <a:p>
            <a:pPr marL="171442" lvl="0" indent="-171442" algn="l" rtl="0">
              <a:lnSpc>
                <a:spcPct val="100000"/>
              </a:lnSpc>
              <a:spcBef>
                <a:spcPts val="0"/>
              </a:spcBef>
              <a:spcAft>
                <a:spcPts val="0"/>
              </a:spcAft>
              <a:buSzPts val="1980"/>
              <a:buChar char="•"/>
            </a:pPr>
            <a:r>
              <a:rPr lang="en-US" sz="2400" dirty="0"/>
              <a:t>Discuss the pathways available to support the transition to GED</a:t>
            </a:r>
            <a:r>
              <a:rPr lang="en-US" sz="2400" baseline="30000" dirty="0"/>
              <a:t>®</a:t>
            </a:r>
            <a:r>
              <a:rPr lang="en-US" sz="2400" dirty="0"/>
              <a:t> Testing</a:t>
            </a:r>
          </a:p>
          <a:p>
            <a:pPr marL="171442" lvl="0" indent="-171442" algn="l" rtl="0">
              <a:lnSpc>
                <a:spcPct val="100000"/>
              </a:lnSpc>
              <a:spcBef>
                <a:spcPts val="0"/>
              </a:spcBef>
              <a:spcAft>
                <a:spcPts val="0"/>
              </a:spcAft>
              <a:buSzPts val="1980"/>
              <a:buChar char="•"/>
            </a:pPr>
            <a:endParaRPr lang="en-US" sz="2400" dirty="0"/>
          </a:p>
          <a:p>
            <a:pPr marL="171442" lvl="0" indent="-171442" algn="l" rtl="0">
              <a:lnSpc>
                <a:spcPct val="100000"/>
              </a:lnSpc>
              <a:spcBef>
                <a:spcPts val="0"/>
              </a:spcBef>
              <a:spcAft>
                <a:spcPts val="0"/>
              </a:spcAft>
              <a:buSzPts val="1980"/>
              <a:buChar char="•"/>
            </a:pPr>
            <a:r>
              <a:rPr lang="en-US" sz="2400" dirty="0"/>
              <a:t>Explore the GED</a:t>
            </a:r>
            <a:r>
              <a:rPr lang="en-US" sz="2400" baseline="30000" dirty="0"/>
              <a:t>® </a:t>
            </a:r>
            <a:r>
              <a:rPr lang="en-US" sz="2400" dirty="0"/>
              <a:t>Program</a:t>
            </a:r>
          </a:p>
          <a:p>
            <a:pPr marL="171442" lvl="0" indent="-171442" algn="l" rtl="0">
              <a:lnSpc>
                <a:spcPct val="100000"/>
              </a:lnSpc>
              <a:spcBef>
                <a:spcPts val="0"/>
              </a:spcBef>
              <a:spcAft>
                <a:spcPts val="0"/>
              </a:spcAft>
              <a:buSzPts val="1980"/>
              <a:buChar char="•"/>
            </a:pPr>
            <a:endParaRPr lang="en-US" dirty="0"/>
          </a:p>
          <a:p>
            <a:pPr marL="171442" lvl="0" indent="-171442" algn="l" rtl="0">
              <a:lnSpc>
                <a:spcPct val="100000"/>
              </a:lnSpc>
              <a:spcBef>
                <a:spcPts val="0"/>
              </a:spcBef>
              <a:spcAft>
                <a:spcPts val="0"/>
              </a:spcAft>
              <a:buSzPts val="1980"/>
              <a:buChar char="•"/>
            </a:pPr>
            <a:endParaRPr lang="en-US" dirty="0"/>
          </a:p>
        </p:txBody>
      </p:sp>
      <p:pic>
        <p:nvPicPr>
          <p:cNvPr id="201" name="Google Shape;201;p4" descr="A close up of a piece of paper&#10;&#10;Description automatically generated"/>
          <p:cNvPicPr preferRelativeResize="0">
            <a:picLocks noGrp="1"/>
          </p:cNvPicPr>
          <p:nvPr>
            <p:ph type="pic" idx="2"/>
          </p:nvPr>
        </p:nvPicPr>
        <p:blipFill rotWithShape="1">
          <a:blip r:embed="rId3">
            <a:alphaModFix/>
          </a:blip>
          <a:srcRect l="19066" r="19066"/>
          <a:stretch/>
        </p:blipFill>
        <p:spPr>
          <a:xfrm>
            <a:off x="5043490" y="241339"/>
            <a:ext cx="4100513" cy="6627813"/>
          </a:xfrm>
          <a:prstGeom prst="rect">
            <a:avLst/>
          </a:prstGeom>
          <a:solidFill>
            <a:srgbClr val="D8D8D8"/>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dirty="0"/>
              <a:t>GED</a:t>
            </a:r>
            <a:r>
              <a:rPr lang="en-US" sz="4800" baseline="30000" dirty="0"/>
              <a:t>®</a:t>
            </a:r>
            <a:r>
              <a:rPr lang="en-US" sz="4800" dirty="0"/>
              <a:t> Test Outcomes Research Update</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a:xfrm>
            <a:off x="301086" y="4844291"/>
            <a:ext cx="4457701" cy="1092820"/>
          </a:xfrm>
        </p:spPr>
        <p:txBody>
          <a:bodyPr/>
          <a:lstStyle/>
          <a:p>
            <a:r>
              <a:rPr lang="en-US" dirty="0"/>
              <a:t>Evidence that GED</a:t>
            </a:r>
            <a:r>
              <a:rPr lang="en-US" baseline="30000" dirty="0"/>
              <a:t>®</a:t>
            </a:r>
            <a:r>
              <a:rPr lang="en-US" dirty="0"/>
              <a:t> Graduates are better </a:t>
            </a:r>
            <a:r>
              <a:rPr lang="en-US"/>
              <a:t>prepared for </a:t>
            </a:r>
            <a:r>
              <a:rPr lang="en-US" dirty="0"/>
              <a:t>success </a:t>
            </a:r>
            <a:r>
              <a:rPr lang="en-US"/>
              <a:t>in college than ever before </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20</a:t>
            </a:fld>
            <a:endParaRPr lang="en-US"/>
          </a:p>
        </p:txBody>
      </p:sp>
      <p:sp>
        <p:nvSpPr>
          <p:cNvPr id="3" name="Picture Placeholder 2">
            <a:extLst>
              <a:ext uri="{FF2B5EF4-FFF2-40B4-BE49-F238E27FC236}">
                <a16:creationId xmlns:a16="http://schemas.microsoft.com/office/drawing/2014/main" id="{0CC980A0-9BD5-B34B-A0EB-B73144C46531}"/>
              </a:ext>
            </a:extLst>
          </p:cNvPr>
          <p:cNvSpPr>
            <a:spLocks noGrp="1"/>
          </p:cNvSpPr>
          <p:nvPr>
            <p:ph type="pic" sz="quarter" idx="11"/>
          </p:nvPr>
        </p:nvSpPr>
        <p:spPr/>
      </p:sp>
      <p:pic>
        <p:nvPicPr>
          <p:cNvPr id="7" name="Picture 6">
            <a:extLst>
              <a:ext uri="{FF2B5EF4-FFF2-40B4-BE49-F238E27FC236}">
                <a16:creationId xmlns:a16="http://schemas.microsoft.com/office/drawing/2014/main" id="{CE421D1C-D800-244E-88FC-595DBA2828DD}"/>
              </a:ext>
            </a:extLst>
          </p:cNvPr>
          <p:cNvPicPr>
            <a:picLocks noChangeAspect="1"/>
          </p:cNvPicPr>
          <p:nvPr/>
        </p:nvPicPr>
        <p:blipFill rotWithShape="1">
          <a:blip r:embed="rId2"/>
          <a:srcRect l="9666"/>
          <a:stretch/>
        </p:blipFill>
        <p:spPr>
          <a:xfrm>
            <a:off x="5102352" y="230188"/>
            <a:ext cx="4026827" cy="6631947"/>
          </a:xfrm>
          <a:prstGeom prst="rect">
            <a:avLst/>
          </a:prstGeom>
        </p:spPr>
      </p:pic>
    </p:spTree>
    <p:extLst>
      <p:ext uri="{BB962C8B-B14F-4D97-AF65-F5344CB8AC3E}">
        <p14:creationId xmlns:p14="http://schemas.microsoft.com/office/powerpoint/2010/main" val="2140520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5"/>
            <a:ext cx="8382000" cy="798513"/>
          </a:xfrm>
        </p:spPr>
        <p:txBody>
          <a:bodyPr>
            <a:normAutofit fontScale="90000"/>
          </a:bodyPr>
          <a:lstStyle/>
          <a:p>
            <a:r>
              <a:rPr lang="en-US" sz="3200" dirty="0"/>
              <a:t>American Council on Education (ACE) Recommendations for the GED</a:t>
            </a:r>
            <a:r>
              <a:rPr lang="en-US" sz="3200" baseline="30000" dirty="0"/>
              <a:t>®</a:t>
            </a:r>
            <a:r>
              <a:rPr lang="en-US" sz="3200" dirty="0"/>
              <a:t> Test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48860572"/>
              </p:ext>
            </p:extLst>
          </p:nvPr>
        </p:nvGraphicFramePr>
        <p:xfrm>
          <a:off x="457200" y="1400175"/>
          <a:ext cx="8382000" cy="478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301D7EF4-E194-DC41-ADB9-349E2E8EB786}" type="slidenum">
              <a:rPr lang="en-US" altLang="en-US" smtClean="0"/>
              <a:pPr>
                <a:defRPr/>
              </a:pPr>
              <a:t>21</a:t>
            </a:fld>
            <a:endParaRPr lang="en-US" altLang="en-US"/>
          </a:p>
        </p:txBody>
      </p:sp>
    </p:spTree>
    <p:extLst>
      <p:ext uri="{BB962C8B-B14F-4D97-AF65-F5344CB8AC3E}">
        <p14:creationId xmlns:p14="http://schemas.microsoft.com/office/powerpoint/2010/main" val="2617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85B1C-9C5F-F841-8570-622DFE4ECBFD}"/>
              </a:ext>
            </a:extLst>
          </p:cNvPr>
          <p:cNvSpPr>
            <a:spLocks noGrp="1"/>
          </p:cNvSpPr>
          <p:nvPr>
            <p:ph type="sldNum" sz="quarter" idx="12"/>
          </p:nvPr>
        </p:nvSpPr>
        <p:spPr/>
        <p:txBody>
          <a:bodyPr/>
          <a:lstStyle/>
          <a:p>
            <a:fld id="{BAE26A2A-DE5F-EA41-900F-AB5C4F1D9848}" type="slidenum">
              <a:rPr lang="en-US" smtClean="0"/>
              <a:t>22</a:t>
            </a:fld>
            <a:endParaRPr lang="en-US"/>
          </a:p>
        </p:txBody>
      </p:sp>
      <p:pic>
        <p:nvPicPr>
          <p:cNvPr id="5" name="Picture 4">
            <a:extLst>
              <a:ext uri="{FF2B5EF4-FFF2-40B4-BE49-F238E27FC236}">
                <a16:creationId xmlns:a16="http://schemas.microsoft.com/office/drawing/2014/main" id="{C23C2814-CF59-304E-9BB2-6B7C5EB9104A}"/>
              </a:ext>
            </a:extLst>
          </p:cNvPr>
          <p:cNvPicPr>
            <a:picLocks noChangeAspect="1"/>
          </p:cNvPicPr>
          <p:nvPr/>
        </p:nvPicPr>
        <p:blipFill rotWithShape="1">
          <a:blip r:embed="rId2"/>
          <a:srcRect l="774" t="57970" r="925" b="11843"/>
          <a:stretch/>
        </p:blipFill>
        <p:spPr>
          <a:xfrm>
            <a:off x="33776" y="1673352"/>
            <a:ext cx="9091936" cy="3639628"/>
          </a:xfrm>
          <a:prstGeom prst="rect">
            <a:avLst/>
          </a:prstGeom>
          <a:ln>
            <a:noFill/>
          </a:ln>
        </p:spPr>
      </p:pic>
      <p:sp>
        <p:nvSpPr>
          <p:cNvPr id="6" name="Title 2">
            <a:extLst>
              <a:ext uri="{FF2B5EF4-FFF2-40B4-BE49-F238E27FC236}">
                <a16:creationId xmlns:a16="http://schemas.microsoft.com/office/drawing/2014/main" id="{9DF3C489-8DBF-714E-A3BC-BD6807B53F1F}"/>
              </a:ext>
            </a:extLst>
          </p:cNvPr>
          <p:cNvSpPr>
            <a:spLocks noGrp="1"/>
          </p:cNvSpPr>
          <p:nvPr>
            <p:ph type="title"/>
          </p:nvPr>
        </p:nvSpPr>
        <p:spPr>
          <a:xfrm>
            <a:off x="457200" y="560234"/>
            <a:ext cx="8601456" cy="925513"/>
          </a:xfrm>
        </p:spPr>
        <p:txBody>
          <a:bodyPr>
            <a:noAutofit/>
          </a:bodyPr>
          <a:lstStyle/>
          <a:p>
            <a:pPr marL="285750" indent="-285750"/>
            <a:r>
              <a:rPr lang="en-US" altLang="en-US" sz="3200" dirty="0">
                <a:ea typeface="ＭＳ Ｐゴシック" charset="-128"/>
              </a:rPr>
              <a:t>GED Score Levels Explained</a:t>
            </a:r>
          </a:p>
        </p:txBody>
      </p:sp>
    </p:spTree>
    <p:extLst>
      <p:ext uri="{BB962C8B-B14F-4D97-AF65-F5344CB8AC3E}">
        <p14:creationId xmlns:p14="http://schemas.microsoft.com/office/powerpoint/2010/main" val="19490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85B1C-9C5F-F841-8570-622DFE4ECBFD}"/>
              </a:ext>
            </a:extLst>
          </p:cNvPr>
          <p:cNvSpPr>
            <a:spLocks noGrp="1"/>
          </p:cNvSpPr>
          <p:nvPr>
            <p:ph type="sldNum" sz="quarter" idx="12"/>
          </p:nvPr>
        </p:nvSpPr>
        <p:spPr/>
        <p:txBody>
          <a:bodyPr/>
          <a:lstStyle/>
          <a:p>
            <a:fld id="{BAE26A2A-DE5F-EA41-900F-AB5C4F1D9848}" type="slidenum">
              <a:rPr lang="en-US" smtClean="0"/>
              <a:t>23</a:t>
            </a:fld>
            <a:endParaRPr lang="en-US"/>
          </a:p>
        </p:txBody>
      </p:sp>
      <p:pic>
        <p:nvPicPr>
          <p:cNvPr id="5" name="Picture 4">
            <a:extLst>
              <a:ext uri="{FF2B5EF4-FFF2-40B4-BE49-F238E27FC236}">
                <a16:creationId xmlns:a16="http://schemas.microsoft.com/office/drawing/2014/main" id="{C23C2814-CF59-304E-9BB2-6B7C5EB9104A}"/>
              </a:ext>
            </a:extLst>
          </p:cNvPr>
          <p:cNvPicPr>
            <a:picLocks noChangeAspect="1"/>
          </p:cNvPicPr>
          <p:nvPr/>
        </p:nvPicPr>
        <p:blipFill rotWithShape="1">
          <a:blip r:embed="rId2"/>
          <a:srcRect l="773" t="1937" r="403" b="38190"/>
          <a:stretch/>
        </p:blipFill>
        <p:spPr>
          <a:xfrm>
            <a:off x="1018245" y="543413"/>
            <a:ext cx="7107509" cy="5613487"/>
          </a:xfrm>
          <a:prstGeom prst="rect">
            <a:avLst/>
          </a:prstGeom>
          <a:ln>
            <a:noFill/>
          </a:ln>
        </p:spPr>
      </p:pic>
    </p:spTree>
    <p:extLst>
      <p:ext uri="{BB962C8B-B14F-4D97-AF65-F5344CB8AC3E}">
        <p14:creationId xmlns:p14="http://schemas.microsoft.com/office/powerpoint/2010/main" val="222864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Student &amp; Educator Resources </a:t>
            </a:r>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24</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5043490" y="230188"/>
            <a:ext cx="4100513" cy="6627813"/>
          </a:xfrm>
        </p:spPr>
      </p:pic>
    </p:spTree>
    <p:extLst>
      <p:ext uri="{BB962C8B-B14F-4D97-AF65-F5344CB8AC3E}">
        <p14:creationId xmlns:p14="http://schemas.microsoft.com/office/powerpoint/2010/main" val="258930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GED.com for test-takers and educators is full of resources and tools </a:t>
            </a:r>
          </a:p>
        </p:txBody>
      </p:sp>
      <p:sp>
        <p:nvSpPr>
          <p:cNvPr id="7" name="Content Placeholder 6"/>
          <p:cNvSpPr>
            <a:spLocks noGrp="1"/>
          </p:cNvSpPr>
          <p:nvPr>
            <p:ph idx="1"/>
          </p:nvPr>
        </p:nvSpPr>
        <p:spPr/>
        <p:txBody>
          <a:bodyPr>
            <a:normAutofit fontScale="92500" lnSpcReduction="20000"/>
          </a:bodyPr>
          <a:lstStyle/>
          <a:p>
            <a:pPr marL="0" indent="0">
              <a:buNone/>
            </a:pPr>
            <a:r>
              <a:rPr lang="en-GB" u="sng" dirty="0"/>
              <a:t>Resources and Tools for students:</a:t>
            </a:r>
          </a:p>
          <a:p>
            <a:r>
              <a:rPr lang="en-GB" sz="2000" dirty="0"/>
              <a:t>Test tutorial, free practice test, study guide, videos, GED Ready</a:t>
            </a:r>
            <a:r>
              <a:rPr lang="en-GB" sz="2000" baseline="30000" dirty="0"/>
              <a:t>®</a:t>
            </a:r>
            <a:r>
              <a:rPr lang="en-GB" sz="2000" dirty="0"/>
              <a:t>, score report, study tips, prep products </a:t>
            </a:r>
          </a:p>
          <a:p>
            <a:r>
              <a:rPr lang="en-GB" sz="2000" dirty="0"/>
              <a:t>Career assessment and navigation, GED Works™, </a:t>
            </a:r>
            <a:r>
              <a:rPr lang="en-GB" sz="2000" dirty="0" err="1"/>
              <a:t>GEDPrep</a:t>
            </a:r>
            <a:r>
              <a:rPr lang="en-GB" sz="2000" dirty="0"/>
              <a:t> Connect</a:t>
            </a:r>
          </a:p>
          <a:p>
            <a:endParaRPr lang="en-GB" dirty="0"/>
          </a:p>
          <a:p>
            <a:pPr marL="0" indent="0">
              <a:buNone/>
            </a:pPr>
            <a:r>
              <a:rPr lang="en-GB" u="sng" dirty="0"/>
              <a:t>Resources and Tools for educators: </a:t>
            </a:r>
          </a:p>
          <a:p>
            <a:r>
              <a:rPr lang="en-GB" sz="2000" dirty="0"/>
              <a:t>Instructional guides such as our Assessment Guide for Educators and Performance Level Descriptors (PLDs)</a:t>
            </a:r>
          </a:p>
          <a:p>
            <a:r>
              <a:rPr lang="en-GB" sz="2000" dirty="0"/>
              <a:t>Classroom resources such as our RLA Extended Response Scoring Tool, and Math practice and reference sheets</a:t>
            </a:r>
          </a:p>
          <a:p>
            <a:r>
              <a:rPr lang="en-GB" sz="2000" dirty="0" err="1"/>
              <a:t>GEDPrep</a:t>
            </a:r>
            <a:r>
              <a:rPr lang="en-GB" sz="2000" dirty="0"/>
              <a:t> Connect </a:t>
            </a:r>
          </a:p>
          <a:p>
            <a:r>
              <a:rPr lang="en-GB" sz="2000" dirty="0"/>
              <a:t>Professional Development such as our webinar series </a:t>
            </a:r>
          </a:p>
          <a:p>
            <a:endParaRPr lang="en-GB" dirty="0"/>
          </a:p>
        </p:txBody>
      </p:sp>
      <p:sp>
        <p:nvSpPr>
          <p:cNvPr id="5" name="Slide Number Placeholder 4"/>
          <p:cNvSpPr>
            <a:spLocks noGrp="1"/>
          </p:cNvSpPr>
          <p:nvPr>
            <p:ph type="sldNum" sz="quarter" idx="12"/>
          </p:nvPr>
        </p:nvSpPr>
        <p:spPr/>
        <p:txBody>
          <a:bodyPr/>
          <a:lstStyle/>
          <a:p>
            <a:fld id="{BAE26A2A-DE5F-EA41-900F-AB5C4F1D9848}" type="slidenum">
              <a:rPr lang="en-US" smtClean="0"/>
              <a:pPr/>
              <a:t>25</a:t>
            </a:fld>
            <a:endParaRPr lang="en-US" dirty="0"/>
          </a:p>
        </p:txBody>
      </p:sp>
    </p:spTree>
    <p:extLst>
      <p:ext uri="{BB962C8B-B14F-4D97-AF65-F5344CB8AC3E}">
        <p14:creationId xmlns:p14="http://schemas.microsoft.com/office/powerpoint/2010/main" val="2385911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Home for GED</a:t>
            </a:r>
            <a:r>
              <a:rPr lang="en-US" altLang="en-US" baseline="30000" dirty="0"/>
              <a:t>® </a:t>
            </a:r>
            <a:r>
              <a:rPr lang="en-US" altLang="en-US" dirty="0"/>
              <a:t>Educator Resources</a:t>
            </a:r>
            <a:endParaRPr lang="en-US" dirty="0"/>
          </a:p>
        </p:txBody>
      </p:sp>
      <p:sp>
        <p:nvSpPr>
          <p:cNvPr id="4" name="Slide Number Placeholder 3"/>
          <p:cNvSpPr>
            <a:spLocks noGrp="1"/>
          </p:cNvSpPr>
          <p:nvPr>
            <p:ph type="sldNum" sz="quarter" idx="12"/>
          </p:nvPr>
        </p:nvSpPr>
        <p:spPr/>
        <p:txBody>
          <a:bodyPr/>
          <a:lstStyle/>
          <a:p>
            <a:pPr>
              <a:defRPr/>
            </a:pPr>
            <a:fld id="{767ED845-3D44-4922-9A0F-A625456B78BD}" type="slidenum">
              <a:rPr lang="en-US" smtClean="0"/>
              <a:pPr>
                <a:defRPr/>
              </a:pPr>
              <a:t>26</a:t>
            </a:fld>
            <a:endParaRPr lang="en-US" dirty="0"/>
          </a:p>
        </p:txBody>
      </p:sp>
      <p:pic>
        <p:nvPicPr>
          <p:cNvPr id="6" name="Picture 5">
            <a:extLst>
              <a:ext uri="{FF2B5EF4-FFF2-40B4-BE49-F238E27FC236}">
                <a16:creationId xmlns:a16="http://schemas.microsoft.com/office/drawing/2014/main" id="{313E2E74-7BB9-4091-8C60-9F87684700EE}"/>
              </a:ext>
            </a:extLst>
          </p:cNvPr>
          <p:cNvPicPr>
            <a:picLocks noChangeAspect="1"/>
          </p:cNvPicPr>
          <p:nvPr/>
        </p:nvPicPr>
        <p:blipFill>
          <a:blip r:embed="rId3"/>
          <a:stretch>
            <a:fillRect/>
          </a:stretch>
        </p:blipFill>
        <p:spPr>
          <a:xfrm>
            <a:off x="303175" y="1540933"/>
            <a:ext cx="8532775" cy="4182533"/>
          </a:xfrm>
          <a:prstGeom prst="rect">
            <a:avLst/>
          </a:prstGeom>
          <a:ln w="38100">
            <a:solidFill>
              <a:schemeClr val="tx1"/>
            </a:solid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B63ADC86-1FDB-4469-80EA-350C7F5B5154}"/>
              </a:ext>
            </a:extLst>
          </p:cNvPr>
          <p:cNvSpPr/>
          <p:nvPr/>
        </p:nvSpPr>
        <p:spPr>
          <a:xfrm>
            <a:off x="3020099" y="5870833"/>
            <a:ext cx="3212739" cy="584775"/>
          </a:xfrm>
          <a:prstGeom prst="rect">
            <a:avLst/>
          </a:prstGeom>
        </p:spPr>
        <p:txBody>
          <a:bodyPr wrap="none">
            <a:spAutoFit/>
          </a:bodyPr>
          <a:lstStyle/>
          <a:p>
            <a:r>
              <a:rPr lang="en-US" sz="3200" dirty="0">
                <a:hlinkClick r:id="rId4"/>
              </a:rPr>
              <a:t>https://ged.com/</a:t>
            </a:r>
            <a:r>
              <a:rPr lang="en-US" sz="3200" dirty="0"/>
              <a:t> </a:t>
            </a:r>
          </a:p>
        </p:txBody>
      </p:sp>
      <p:sp>
        <p:nvSpPr>
          <p:cNvPr id="2" name="Oval 1">
            <a:extLst>
              <a:ext uri="{FF2B5EF4-FFF2-40B4-BE49-F238E27FC236}">
                <a16:creationId xmlns:a16="http://schemas.microsoft.com/office/drawing/2014/main" id="{AA555B0A-E5BF-4175-9915-FABD4B9A1088}"/>
              </a:ext>
            </a:extLst>
          </p:cNvPr>
          <p:cNvSpPr/>
          <p:nvPr/>
        </p:nvSpPr>
        <p:spPr>
          <a:xfrm>
            <a:off x="7086600" y="1158240"/>
            <a:ext cx="1231392" cy="963168"/>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9825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5F19-2F70-4B64-A8A9-DCBFB8E88A3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3F179AF-4FF4-428B-A6B5-424137CAA8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BCF642-4B70-425B-BE63-AA2860D1E45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27</a:t>
            </a:fld>
            <a:endParaRPr lang="en-US" dirty="0"/>
          </a:p>
        </p:txBody>
      </p:sp>
      <p:pic>
        <p:nvPicPr>
          <p:cNvPr id="6" name="Picture 5">
            <a:extLst>
              <a:ext uri="{FF2B5EF4-FFF2-40B4-BE49-F238E27FC236}">
                <a16:creationId xmlns:a16="http://schemas.microsoft.com/office/drawing/2014/main" id="{A49AE1EF-2FDE-4A0E-973F-9F7D59B64495}"/>
              </a:ext>
            </a:extLst>
          </p:cNvPr>
          <p:cNvPicPr>
            <a:picLocks noChangeAspect="1"/>
          </p:cNvPicPr>
          <p:nvPr/>
        </p:nvPicPr>
        <p:blipFill>
          <a:blip r:embed="rId2"/>
          <a:stretch>
            <a:fillRect/>
          </a:stretch>
        </p:blipFill>
        <p:spPr>
          <a:xfrm>
            <a:off x="1224519" y="441563"/>
            <a:ext cx="5921348" cy="5974874"/>
          </a:xfrm>
          <a:prstGeom prst="rect">
            <a:avLst/>
          </a:prstGeom>
        </p:spPr>
      </p:pic>
      <p:sp>
        <p:nvSpPr>
          <p:cNvPr id="7" name="Rectangle: Rounded Corners 6">
            <a:extLst>
              <a:ext uri="{FF2B5EF4-FFF2-40B4-BE49-F238E27FC236}">
                <a16:creationId xmlns:a16="http://schemas.microsoft.com/office/drawing/2014/main" id="{29F47E48-2912-4D56-9B53-BAEE999DABE5}"/>
              </a:ext>
            </a:extLst>
          </p:cNvPr>
          <p:cNvSpPr/>
          <p:nvPr/>
        </p:nvSpPr>
        <p:spPr>
          <a:xfrm>
            <a:off x="1159933" y="965200"/>
            <a:ext cx="1651000" cy="4165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3522210-68D0-418C-B71F-4F9B1FEAD621}"/>
              </a:ext>
            </a:extLst>
          </p:cNvPr>
          <p:cNvSpPr/>
          <p:nvPr/>
        </p:nvSpPr>
        <p:spPr>
          <a:xfrm>
            <a:off x="541867" y="2192867"/>
            <a:ext cx="499533" cy="5797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EB72C04-6E13-47C8-9F98-227D38996DFC}"/>
              </a:ext>
            </a:extLst>
          </p:cNvPr>
          <p:cNvSpPr/>
          <p:nvPr/>
        </p:nvSpPr>
        <p:spPr>
          <a:xfrm>
            <a:off x="541867" y="2438400"/>
            <a:ext cx="499533" cy="457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0378235D-84BB-4BE6-992A-17FDD731F313}"/>
              </a:ext>
            </a:extLst>
          </p:cNvPr>
          <p:cNvSpPr/>
          <p:nvPr/>
        </p:nvSpPr>
        <p:spPr>
          <a:xfrm>
            <a:off x="829733" y="3539067"/>
            <a:ext cx="86254" cy="104986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754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B40B176-45C4-4544-A6BD-F12CF6ECEE83}"/>
              </a:ext>
            </a:extLst>
          </p:cNvPr>
          <p:cNvSpPr>
            <a:spLocks noGrp="1"/>
          </p:cNvSpPr>
          <p:nvPr>
            <p:ph sz="half" idx="13"/>
          </p:nvPr>
        </p:nvSpPr>
        <p:spPr>
          <a:xfrm>
            <a:off x="4691875" y="1833118"/>
            <a:ext cx="3886200" cy="4054727"/>
          </a:xfrm>
        </p:spPr>
        <p:txBody>
          <a:bodyPr>
            <a:normAutofit/>
          </a:bodyPr>
          <a:lstStyle/>
          <a:p>
            <a:r>
              <a:rPr lang="en-US" b="1" dirty="0"/>
              <a:t>Human Resources</a:t>
            </a:r>
          </a:p>
          <a:p>
            <a:pPr lvl="1"/>
            <a:endParaRPr lang="en-US" sz="1950" b="1" dirty="0"/>
          </a:p>
          <a:p>
            <a:pPr lvl="1"/>
            <a:r>
              <a:rPr lang="en-US" sz="1950" dirty="0"/>
              <a:t>State Relationship Managers  (SRMs)</a:t>
            </a:r>
          </a:p>
          <a:p>
            <a:pPr marL="342883" lvl="1" indent="0">
              <a:buNone/>
            </a:pPr>
            <a:endParaRPr lang="en-US" sz="1950" dirty="0"/>
          </a:p>
          <a:p>
            <a:pPr lvl="1"/>
            <a:r>
              <a:rPr lang="en-US" sz="1950" dirty="0"/>
              <a:t>GEDTS Operations Team</a:t>
            </a:r>
          </a:p>
          <a:p>
            <a:pPr lvl="1"/>
            <a:endParaRPr lang="en-US" sz="1950" dirty="0"/>
          </a:p>
          <a:p>
            <a:pPr lvl="1"/>
            <a:r>
              <a:rPr lang="en-US" sz="1950" dirty="0"/>
              <a:t>Pearson VUE partners</a:t>
            </a:r>
          </a:p>
          <a:p>
            <a:pPr lvl="1"/>
            <a:endParaRPr lang="en-US" sz="1950" dirty="0"/>
          </a:p>
        </p:txBody>
      </p:sp>
      <p:sp>
        <p:nvSpPr>
          <p:cNvPr id="2" name="Title 1">
            <a:extLst>
              <a:ext uri="{FF2B5EF4-FFF2-40B4-BE49-F238E27FC236}">
                <a16:creationId xmlns:a16="http://schemas.microsoft.com/office/drawing/2014/main" id="{BEAB1ABF-72C5-4A59-ABE0-72A456A48BB1}"/>
              </a:ext>
            </a:extLst>
          </p:cNvPr>
          <p:cNvSpPr>
            <a:spLocks noGrp="1"/>
          </p:cNvSpPr>
          <p:nvPr>
            <p:ph type="title"/>
          </p:nvPr>
        </p:nvSpPr>
        <p:spPr>
          <a:xfrm>
            <a:off x="301085" y="525108"/>
            <a:ext cx="8447049" cy="1165587"/>
          </a:xfrm>
        </p:spPr>
        <p:txBody>
          <a:bodyPr anchor="t">
            <a:normAutofit/>
          </a:bodyPr>
          <a:lstStyle/>
          <a:p>
            <a:r>
              <a:rPr lang="en-US" dirty="0"/>
              <a:t>In summary</a:t>
            </a:r>
          </a:p>
        </p:txBody>
      </p:sp>
      <p:sp>
        <p:nvSpPr>
          <p:cNvPr id="4" name="Slide Number Placeholder 3">
            <a:extLst>
              <a:ext uri="{FF2B5EF4-FFF2-40B4-BE49-F238E27FC236}">
                <a16:creationId xmlns:a16="http://schemas.microsoft.com/office/drawing/2014/main" id="{522DB312-DAA6-4039-AADF-B4CB3AEAAB7D}"/>
              </a:ext>
            </a:extLst>
          </p:cNvPr>
          <p:cNvSpPr>
            <a:spLocks noGrp="1"/>
          </p:cNvSpPr>
          <p:nvPr>
            <p:ph type="sldNum" sz="quarter" idx="12"/>
          </p:nvPr>
        </p:nvSpPr>
        <p:spPr>
          <a:xfrm>
            <a:off x="301082" y="6446837"/>
            <a:ext cx="2057400" cy="218070"/>
          </a:xfrm>
        </p:spPr>
        <p:txBody>
          <a:bodyPr anchor="b">
            <a:normAutofit/>
          </a:bodyPr>
          <a:lstStyle/>
          <a:p>
            <a:pPr>
              <a:spcAft>
                <a:spcPts val="600"/>
              </a:spcAft>
            </a:pPr>
            <a:fld id="{BAE26A2A-DE5F-EA41-900F-AB5C4F1D9848}" type="slidenum">
              <a:rPr lang="en-US" smtClean="0"/>
              <a:pPr>
                <a:spcAft>
                  <a:spcPts val="600"/>
                </a:spcAft>
              </a:pPr>
              <a:t>28</a:t>
            </a:fld>
            <a:endParaRPr lang="en-US"/>
          </a:p>
        </p:txBody>
      </p:sp>
      <p:graphicFrame>
        <p:nvGraphicFramePr>
          <p:cNvPr id="7" name="Content Placeholder 2">
            <a:extLst>
              <a:ext uri="{FF2B5EF4-FFF2-40B4-BE49-F238E27FC236}">
                <a16:creationId xmlns:a16="http://schemas.microsoft.com/office/drawing/2014/main" id="{69FD8EAB-19D8-4B9A-AE85-006738E426E0}"/>
              </a:ext>
            </a:extLst>
          </p:cNvPr>
          <p:cNvGraphicFramePr>
            <a:graphicFrameLocks noGrp="1"/>
          </p:cNvGraphicFramePr>
          <p:nvPr>
            <p:ph sz="half" idx="1"/>
            <p:extLst>
              <p:ext uri="{D42A27DB-BD31-4B8C-83A1-F6EECF244321}">
                <p14:modId xmlns:p14="http://schemas.microsoft.com/office/powerpoint/2010/main" val="3936724997"/>
              </p:ext>
            </p:extLst>
          </p:nvPr>
        </p:nvGraphicFramePr>
        <p:xfrm>
          <a:off x="170121" y="1833118"/>
          <a:ext cx="4401879" cy="4054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474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E69078-A0A4-45B6-9A1D-0D6B166D6DC1}"/>
              </a:ext>
            </a:extLst>
          </p:cNvPr>
          <p:cNvSpPr>
            <a:spLocks noGrp="1"/>
          </p:cNvSpPr>
          <p:nvPr>
            <p:ph type="body" idx="1"/>
          </p:nvPr>
        </p:nvSpPr>
        <p:spPr>
          <a:xfrm>
            <a:off x="217003" y="3686952"/>
            <a:ext cx="4912045" cy="1400055"/>
          </a:xfrm>
        </p:spPr>
        <p:txBody>
          <a:bodyPr>
            <a:normAutofit fontScale="85000" lnSpcReduction="10000"/>
          </a:bodyPr>
          <a:lstStyle/>
          <a:p>
            <a:r>
              <a:rPr lang="en-US" sz="2400" b="1" dirty="0"/>
              <a:t>Let’s stay connected</a:t>
            </a:r>
          </a:p>
          <a:p>
            <a:r>
              <a:rPr lang="en-US" sz="2400" dirty="0"/>
              <a:t>Communicate with GED Testing Service™:</a:t>
            </a:r>
            <a:br>
              <a:rPr lang="en-US" sz="2400" dirty="0"/>
            </a:br>
            <a:endParaRPr lang="en-US" sz="2400" dirty="0"/>
          </a:p>
          <a:p>
            <a:r>
              <a:rPr lang="en-US" sz="2800" dirty="0"/>
              <a:t>Scott.salesses@ged.com</a:t>
            </a:r>
            <a:endParaRPr lang="en-US" sz="2800" b="1" dirty="0"/>
          </a:p>
        </p:txBody>
      </p:sp>
      <p:sp>
        <p:nvSpPr>
          <p:cNvPr id="4" name="Slide Number Placeholder 3">
            <a:extLst>
              <a:ext uri="{FF2B5EF4-FFF2-40B4-BE49-F238E27FC236}">
                <a16:creationId xmlns:a16="http://schemas.microsoft.com/office/drawing/2014/main" id="{F3B61890-2018-4318-86DF-CB309646C7AA}"/>
              </a:ext>
            </a:extLst>
          </p:cNvPr>
          <p:cNvSpPr>
            <a:spLocks noGrp="1"/>
          </p:cNvSpPr>
          <p:nvPr>
            <p:ph type="sldNum" sz="quarter" idx="10"/>
          </p:nvPr>
        </p:nvSpPr>
        <p:spPr/>
        <p:txBody>
          <a:bodyPr/>
          <a:lstStyle/>
          <a:p>
            <a:fld id="{BAE26A2A-DE5F-EA41-900F-AB5C4F1D9848}" type="slidenum">
              <a:rPr lang="en-US" smtClean="0"/>
              <a:t>29</a:t>
            </a:fld>
            <a:endParaRPr lang="en-US" dirty="0"/>
          </a:p>
        </p:txBody>
      </p:sp>
      <p:pic>
        <p:nvPicPr>
          <p:cNvPr id="28" name="Picture Placeholder 27" descr="A close up of a persons hand&#10;&#10;Description automatically generated">
            <a:extLst>
              <a:ext uri="{FF2B5EF4-FFF2-40B4-BE49-F238E27FC236}">
                <a16:creationId xmlns:a16="http://schemas.microsoft.com/office/drawing/2014/main" id="{4D6BFCBD-A24E-48D5-87D8-30C07969831A}"/>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25192" r="25192"/>
          <a:stretch>
            <a:fillRect/>
          </a:stretch>
        </p:blipFill>
        <p:spPr>
          <a:xfrm>
            <a:off x="5309315" y="441434"/>
            <a:ext cx="3834685" cy="5796455"/>
          </a:xfrm>
        </p:spPr>
      </p:pic>
      <p:sp>
        <p:nvSpPr>
          <p:cNvPr id="3" name="Title 2">
            <a:extLst>
              <a:ext uri="{FF2B5EF4-FFF2-40B4-BE49-F238E27FC236}">
                <a16:creationId xmlns:a16="http://schemas.microsoft.com/office/drawing/2014/main" id="{27F38559-F4D1-43AF-853C-B08753C84C98}"/>
              </a:ext>
            </a:extLst>
          </p:cNvPr>
          <p:cNvSpPr>
            <a:spLocks noGrp="1"/>
          </p:cNvSpPr>
          <p:nvPr>
            <p:ph type="title"/>
          </p:nvPr>
        </p:nvSpPr>
        <p:spPr>
          <a:xfrm>
            <a:off x="301086" y="880953"/>
            <a:ext cx="4457701" cy="3681529"/>
          </a:xfrm>
        </p:spPr>
        <p:txBody>
          <a:bodyPr/>
          <a:lstStyle/>
          <a:p>
            <a:r>
              <a:rPr lang="en-US" sz="4800" b="1" dirty="0"/>
              <a:t>Thank You!</a:t>
            </a:r>
            <a:br>
              <a:rPr lang="en-US" sz="4800" b="1" dirty="0"/>
            </a:br>
            <a:br>
              <a:rPr lang="en-US" sz="4800" b="1" dirty="0"/>
            </a:br>
            <a:br>
              <a:rPr lang="en-US" dirty="0"/>
            </a:br>
            <a:r>
              <a:rPr lang="en-US" dirty="0"/>
              <a:t>	</a:t>
            </a:r>
          </a:p>
        </p:txBody>
      </p:sp>
    </p:spTree>
    <p:extLst>
      <p:ext uri="{BB962C8B-B14F-4D97-AF65-F5344CB8AC3E}">
        <p14:creationId xmlns:p14="http://schemas.microsoft.com/office/powerpoint/2010/main" val="986240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8196AD-7C92-4FD1-A5F6-2C72B8914182}"/>
              </a:ext>
            </a:extLst>
          </p:cNvPr>
          <p:cNvSpPr>
            <a:spLocks noGrp="1"/>
          </p:cNvSpPr>
          <p:nvPr>
            <p:ph sz="quarter" idx="13"/>
          </p:nvPr>
        </p:nvSpPr>
        <p:spPr>
          <a:xfrm>
            <a:off x="3762375" y="2428875"/>
            <a:ext cx="4286250" cy="2341633"/>
          </a:xfrm>
        </p:spPr>
        <p:txBody>
          <a:bodyPr/>
          <a:lstStyle/>
          <a:p>
            <a:r>
              <a:rPr lang="en-US" b="0" i="1" dirty="0">
                <a:solidFill>
                  <a:srgbClr val="101010"/>
                </a:solidFill>
                <a:effectLst/>
                <a:latin typeface="helvetica neue"/>
              </a:rPr>
              <a:t>Challenges make you discover things about yourself that you never really knew.</a:t>
            </a:r>
            <a:endParaRPr lang="en-US" i="1" dirty="0"/>
          </a:p>
        </p:txBody>
      </p:sp>
      <p:sp>
        <p:nvSpPr>
          <p:cNvPr id="3" name="Text Placeholder 2">
            <a:extLst>
              <a:ext uri="{FF2B5EF4-FFF2-40B4-BE49-F238E27FC236}">
                <a16:creationId xmlns:a16="http://schemas.microsoft.com/office/drawing/2014/main" id="{8A1C781C-FF81-411D-9669-776541905126}"/>
              </a:ext>
            </a:extLst>
          </p:cNvPr>
          <p:cNvSpPr>
            <a:spLocks noGrp="1"/>
          </p:cNvSpPr>
          <p:nvPr>
            <p:ph type="body" sz="quarter" idx="14"/>
          </p:nvPr>
        </p:nvSpPr>
        <p:spPr/>
        <p:txBody>
          <a:bodyPr/>
          <a:lstStyle/>
          <a:p>
            <a:r>
              <a:rPr lang="en-US" dirty="0"/>
              <a:t>Cicely Tyson</a:t>
            </a:r>
          </a:p>
        </p:txBody>
      </p:sp>
      <p:sp>
        <p:nvSpPr>
          <p:cNvPr id="4" name="Slide Number Placeholder 3">
            <a:extLst>
              <a:ext uri="{FF2B5EF4-FFF2-40B4-BE49-F238E27FC236}">
                <a16:creationId xmlns:a16="http://schemas.microsoft.com/office/drawing/2014/main" id="{6BC5BD2C-5B77-48EC-B1FA-7CD716E78DD5}"/>
              </a:ext>
            </a:extLst>
          </p:cNvPr>
          <p:cNvSpPr>
            <a:spLocks noGrp="1"/>
          </p:cNvSpPr>
          <p:nvPr>
            <p:ph type="sldNum" sz="quarter" idx="15"/>
          </p:nvPr>
        </p:nvSpPr>
        <p:spPr/>
        <p:txBody>
          <a:bodyPr/>
          <a:lstStyle/>
          <a:p>
            <a:pPr>
              <a:defRPr/>
            </a:pPr>
            <a:fld id="{37DDE6FD-0618-4B94-AC88-83D080BA0C38}" type="slidenum">
              <a:rPr lang="en-US" altLang="en-US" smtClean="0"/>
              <a:pPr>
                <a:defRPr/>
              </a:pPr>
              <a:t>3</a:t>
            </a:fld>
            <a:endParaRPr lang="en-US" altLang="en-US" dirty="0"/>
          </a:p>
        </p:txBody>
      </p:sp>
    </p:spTree>
    <p:extLst>
      <p:ext uri="{BB962C8B-B14F-4D97-AF65-F5344CB8AC3E}">
        <p14:creationId xmlns:p14="http://schemas.microsoft.com/office/powerpoint/2010/main" val="2475002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F697801-EBCE-4A1D-ACCC-B49220D2462F}"/>
              </a:ext>
            </a:extLst>
          </p:cNvPr>
          <p:cNvSpPr>
            <a:spLocks noGrp="1"/>
          </p:cNvSpPr>
          <p:nvPr>
            <p:ph sz="half" idx="13"/>
          </p:nvPr>
        </p:nvSpPr>
        <p:spPr>
          <a:xfrm>
            <a:off x="4691874" y="1833118"/>
            <a:ext cx="4070195" cy="4054727"/>
          </a:xfrm>
        </p:spPr>
        <p:txBody>
          <a:bodyPr>
            <a:normAutofit lnSpcReduction="10000"/>
          </a:bodyPr>
          <a:lstStyle/>
          <a:p>
            <a:pPr marL="0" indent="0">
              <a:lnSpc>
                <a:spcPct val="100000"/>
              </a:lnSpc>
              <a:spcBef>
                <a:spcPts val="0"/>
              </a:spcBef>
              <a:buNone/>
            </a:pPr>
            <a:r>
              <a:rPr lang="en-US" sz="1800" dirty="0"/>
              <a:t>GED Testing Service Partners </a:t>
            </a:r>
          </a:p>
          <a:p>
            <a:pPr marL="342900" indent="-342900">
              <a:lnSpc>
                <a:spcPct val="100000"/>
              </a:lnSpc>
              <a:spcBef>
                <a:spcPts val="0"/>
              </a:spcBef>
            </a:pPr>
            <a:r>
              <a:rPr lang="en-US" sz="1800" dirty="0"/>
              <a:t>Are committed to customer service at the state, regional and local level</a:t>
            </a:r>
          </a:p>
          <a:p>
            <a:pPr marL="342900" indent="-342900">
              <a:lnSpc>
                <a:spcPct val="100000"/>
              </a:lnSpc>
              <a:spcBef>
                <a:spcPts val="0"/>
              </a:spcBef>
            </a:pPr>
            <a:endParaRPr lang="en-US" sz="1800" dirty="0"/>
          </a:p>
          <a:p>
            <a:pPr marL="342900" indent="-342900">
              <a:lnSpc>
                <a:spcPct val="100000"/>
              </a:lnSpc>
              <a:spcBef>
                <a:spcPts val="0"/>
              </a:spcBef>
            </a:pPr>
            <a:r>
              <a:rPr lang="en-US" sz="1800" dirty="0"/>
              <a:t>will provide training and professional development to successfully prepare students for the test and to establish testing centers</a:t>
            </a:r>
          </a:p>
          <a:p>
            <a:pPr marL="342900" indent="-342900">
              <a:lnSpc>
                <a:spcPct val="100000"/>
              </a:lnSpc>
              <a:spcBef>
                <a:spcPts val="0"/>
              </a:spcBef>
            </a:pPr>
            <a:endParaRPr lang="en-US" sz="1800" dirty="0"/>
          </a:p>
          <a:p>
            <a:pPr marL="342900" indent="-342900">
              <a:lnSpc>
                <a:spcPct val="100000"/>
              </a:lnSpc>
              <a:spcBef>
                <a:spcPts val="0"/>
              </a:spcBef>
            </a:pPr>
            <a:r>
              <a:rPr lang="en-US" sz="1800" dirty="0"/>
              <a:t>will assist and ease your level of effort to implement the GED® Program</a:t>
            </a:r>
          </a:p>
          <a:p>
            <a:pPr marL="342900" indent="-342900">
              <a:lnSpc>
                <a:spcPct val="100000"/>
              </a:lnSpc>
              <a:spcBef>
                <a:spcPts val="0"/>
              </a:spcBef>
            </a:pPr>
            <a:endParaRPr lang="en-US" sz="1800" dirty="0"/>
          </a:p>
        </p:txBody>
      </p:sp>
      <p:sp>
        <p:nvSpPr>
          <p:cNvPr id="2" name="Title 1">
            <a:extLst>
              <a:ext uri="{FF2B5EF4-FFF2-40B4-BE49-F238E27FC236}">
                <a16:creationId xmlns:a16="http://schemas.microsoft.com/office/drawing/2014/main" id="{96917A8D-538E-4C56-88AD-441582661406}"/>
              </a:ext>
            </a:extLst>
          </p:cNvPr>
          <p:cNvSpPr>
            <a:spLocks noGrp="1"/>
          </p:cNvSpPr>
          <p:nvPr>
            <p:ph type="title"/>
          </p:nvPr>
        </p:nvSpPr>
        <p:spPr/>
        <p:txBody>
          <a:bodyPr/>
          <a:lstStyle/>
          <a:p>
            <a:r>
              <a:rPr lang="en-US" dirty="0"/>
              <a:t>What We Know About Transitioning from the TASC to the GED for…</a:t>
            </a:r>
          </a:p>
        </p:txBody>
      </p:sp>
      <p:sp>
        <p:nvSpPr>
          <p:cNvPr id="5" name="Content Placeholder 4">
            <a:extLst>
              <a:ext uri="{FF2B5EF4-FFF2-40B4-BE49-F238E27FC236}">
                <a16:creationId xmlns:a16="http://schemas.microsoft.com/office/drawing/2014/main" id="{90A98046-B4C8-44ED-ACB7-CB023D5F6010}"/>
              </a:ext>
            </a:extLst>
          </p:cNvPr>
          <p:cNvSpPr>
            <a:spLocks noGrp="1"/>
          </p:cNvSpPr>
          <p:nvPr>
            <p:ph sz="half" idx="1"/>
          </p:nvPr>
        </p:nvSpPr>
        <p:spPr>
          <a:xfrm>
            <a:off x="301082" y="1833118"/>
            <a:ext cx="4070196" cy="4054727"/>
          </a:xfrm>
        </p:spPr>
        <p:txBody>
          <a:bodyPr>
            <a:noAutofit/>
          </a:bodyPr>
          <a:lstStyle/>
          <a:p>
            <a:pPr marL="0" indent="0">
              <a:lnSpc>
                <a:spcPct val="100000"/>
              </a:lnSpc>
              <a:buNone/>
            </a:pPr>
            <a:r>
              <a:rPr lang="en-US" sz="1800" dirty="0"/>
              <a:t>NY Adult Education Partners</a:t>
            </a:r>
          </a:p>
          <a:p>
            <a:pPr marL="342900" indent="-342900">
              <a:lnSpc>
                <a:spcPct val="100000"/>
              </a:lnSpc>
              <a:spcBef>
                <a:spcPts val="0"/>
              </a:spcBef>
            </a:pPr>
            <a:r>
              <a:rPr lang="en-US" sz="1800" dirty="0"/>
              <a:t>Some of you were adult educators prior to 2014 and had experience with the GED</a:t>
            </a:r>
            <a:r>
              <a:rPr lang="en-US" sz="1800" baseline="30000" dirty="0"/>
              <a:t>®</a:t>
            </a:r>
            <a:r>
              <a:rPr lang="en-US" sz="1800" dirty="0"/>
              <a:t> Test</a:t>
            </a:r>
          </a:p>
          <a:p>
            <a:pPr marL="342900" indent="-342900">
              <a:lnSpc>
                <a:spcPct val="100000"/>
              </a:lnSpc>
            </a:pPr>
            <a:r>
              <a:rPr lang="en-US" sz="1800" dirty="0"/>
              <a:t>Some of you entered adult education at or after 2014 and have no experience with the GED</a:t>
            </a:r>
            <a:r>
              <a:rPr lang="en-US" sz="1800" baseline="30000" dirty="0"/>
              <a:t>®</a:t>
            </a:r>
            <a:r>
              <a:rPr lang="en-US" sz="1800" dirty="0"/>
              <a:t> Test</a:t>
            </a:r>
          </a:p>
          <a:p>
            <a:pPr marL="342900" indent="-342900">
              <a:lnSpc>
                <a:spcPct val="100000"/>
              </a:lnSpc>
            </a:pPr>
            <a:r>
              <a:rPr lang="en-US" sz="1800" dirty="0"/>
              <a:t>The level of effort to implement will be overcome by training to be provided by GEDTS</a:t>
            </a:r>
          </a:p>
        </p:txBody>
      </p:sp>
      <p:sp>
        <p:nvSpPr>
          <p:cNvPr id="4" name="Slide Number Placeholder 3">
            <a:extLst>
              <a:ext uri="{FF2B5EF4-FFF2-40B4-BE49-F238E27FC236}">
                <a16:creationId xmlns:a16="http://schemas.microsoft.com/office/drawing/2014/main" id="{52E3D9ED-A7FC-4F8A-B5E0-89C1F0F124F2}"/>
              </a:ext>
            </a:extLst>
          </p:cNvPr>
          <p:cNvSpPr>
            <a:spLocks noGrp="1"/>
          </p:cNvSpPr>
          <p:nvPr>
            <p:ph type="sldNum" sz="quarter" idx="12"/>
          </p:nvPr>
        </p:nvSpPr>
        <p:spPr/>
        <p:txBody>
          <a:bodyPr/>
          <a:lstStyle/>
          <a:p>
            <a:fld id="{BAE26A2A-DE5F-EA41-900F-AB5C4F1D9848}" type="slidenum">
              <a:rPr lang="en-US" smtClean="0"/>
              <a:t>4</a:t>
            </a:fld>
            <a:endParaRPr lang="en-US" dirty="0"/>
          </a:p>
        </p:txBody>
      </p:sp>
    </p:spTree>
    <p:extLst>
      <p:ext uri="{BB962C8B-B14F-4D97-AF65-F5344CB8AC3E}">
        <p14:creationId xmlns:p14="http://schemas.microsoft.com/office/powerpoint/2010/main" val="2476065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9731" y="587475"/>
            <a:ext cx="8513956" cy="718901"/>
          </a:xfrm>
        </p:spPr>
        <p:txBody>
          <a:bodyPr/>
          <a:lstStyle/>
          <a:p>
            <a:r>
              <a:rPr lang="en-US" dirty="0"/>
              <a:t>How to Manage the Transition?</a:t>
            </a:r>
          </a:p>
        </p:txBody>
      </p:sp>
      <p:sp>
        <p:nvSpPr>
          <p:cNvPr id="4" name="Slide Number Placeholder 3"/>
          <p:cNvSpPr>
            <a:spLocks noGrp="1"/>
          </p:cNvSpPr>
          <p:nvPr>
            <p:ph type="sldNum" sz="quarter" idx="12"/>
          </p:nvPr>
        </p:nvSpPr>
        <p:spPr/>
        <p:txBody>
          <a:bodyPr/>
          <a:lstStyle/>
          <a:p>
            <a:pPr>
              <a:defRPr/>
            </a:pPr>
            <a:fld id="{767ED845-3D44-4922-9A0F-A625456B78BD}" type="slidenum">
              <a:rPr lang="en-US" smtClean="0"/>
              <a:pPr>
                <a:defRPr/>
              </a:pPr>
              <a:t>5</a:t>
            </a:fld>
            <a:endParaRPr lang="en-US" dirty="0"/>
          </a:p>
        </p:txBody>
      </p:sp>
      <p:graphicFrame>
        <p:nvGraphicFramePr>
          <p:cNvPr id="8" name="Diagram 7">
            <a:extLst>
              <a:ext uri="{FF2B5EF4-FFF2-40B4-BE49-F238E27FC236}">
                <a16:creationId xmlns:a16="http://schemas.microsoft.com/office/drawing/2014/main" id="{12B1DF78-52DB-4F24-B4D0-47ADA7196165}"/>
              </a:ext>
            </a:extLst>
          </p:cNvPr>
          <p:cNvGraphicFramePr/>
          <p:nvPr>
            <p:extLst>
              <p:ext uri="{D42A27DB-BD31-4B8C-83A1-F6EECF244321}">
                <p14:modId xmlns:p14="http://schemas.microsoft.com/office/powerpoint/2010/main" val="3171484068"/>
              </p:ext>
            </p:extLst>
          </p:nvPr>
        </p:nvGraphicFramePr>
        <p:xfrm>
          <a:off x="808075" y="1433185"/>
          <a:ext cx="6716232" cy="4610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1015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C3533C-2877-4CFD-B324-7E39CD6450F5}"/>
              </a:ext>
            </a:extLst>
          </p:cNvPr>
          <p:cNvSpPr>
            <a:spLocks noGrp="1"/>
          </p:cNvSpPr>
          <p:nvPr>
            <p:ph type="title"/>
          </p:nvPr>
        </p:nvSpPr>
        <p:spPr>
          <a:xfrm>
            <a:off x="187432" y="411163"/>
            <a:ext cx="8513956" cy="1165587"/>
          </a:xfrm>
        </p:spPr>
        <p:txBody>
          <a:bodyPr/>
          <a:lstStyle/>
          <a:p>
            <a:r>
              <a:rPr lang="en-US" dirty="0"/>
              <a:t>Online, On-Demand Videos</a:t>
            </a:r>
          </a:p>
        </p:txBody>
      </p:sp>
      <p:sp>
        <p:nvSpPr>
          <p:cNvPr id="4" name="Slide Number Placeholder 3">
            <a:extLst>
              <a:ext uri="{FF2B5EF4-FFF2-40B4-BE49-F238E27FC236}">
                <a16:creationId xmlns:a16="http://schemas.microsoft.com/office/drawing/2014/main" id="{79A4CEF9-C59A-4C83-9A52-D7987E6D3445}"/>
              </a:ext>
            </a:extLst>
          </p:cNvPr>
          <p:cNvSpPr>
            <a:spLocks noGrp="1"/>
          </p:cNvSpPr>
          <p:nvPr>
            <p:ph type="sldNum" idx="12"/>
          </p:nvPr>
        </p:nvSpPr>
        <p:spPr/>
        <p:txBody>
          <a:bodyPr/>
          <a:lstStyle/>
          <a:p>
            <a:pPr>
              <a:defRPr/>
            </a:pPr>
            <a:fld id="{37DDE6FD-0618-4B94-AC88-83D080BA0C38}" type="slidenum">
              <a:rPr lang="en-US" altLang="en-US" smtClean="0"/>
              <a:pPr>
                <a:defRPr/>
              </a:pPr>
              <a:t>6</a:t>
            </a:fld>
            <a:endParaRPr lang="en-US" altLang="en-US" dirty="0"/>
          </a:p>
        </p:txBody>
      </p:sp>
      <p:graphicFrame>
        <p:nvGraphicFramePr>
          <p:cNvPr id="7" name="Diagram 6">
            <a:extLst>
              <a:ext uri="{FF2B5EF4-FFF2-40B4-BE49-F238E27FC236}">
                <a16:creationId xmlns:a16="http://schemas.microsoft.com/office/drawing/2014/main" id="{14A49F11-BEE6-4F05-9790-85D7AEC4A6B2}"/>
              </a:ext>
            </a:extLst>
          </p:cNvPr>
          <p:cNvGraphicFramePr/>
          <p:nvPr>
            <p:extLst>
              <p:ext uri="{D42A27DB-BD31-4B8C-83A1-F6EECF244321}">
                <p14:modId xmlns:p14="http://schemas.microsoft.com/office/powerpoint/2010/main" val="296758623"/>
              </p:ext>
            </p:extLst>
          </p:nvPr>
        </p:nvGraphicFramePr>
        <p:xfrm>
          <a:off x="301082" y="1286541"/>
          <a:ext cx="8513955" cy="5160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5859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Exploring the Program</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Moving to the Future</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7</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2"/>
          <a:srcRect l="29377" r="29377"/>
          <a:stretch>
            <a:fillRect/>
          </a:stretch>
        </p:blipFill>
        <p:spPr>
          <a:xfrm>
            <a:off x="5043490" y="230188"/>
            <a:ext cx="4100513" cy="6627813"/>
          </a:xfrm>
        </p:spPr>
      </p:pic>
    </p:spTree>
    <p:extLst>
      <p:ext uri="{BB962C8B-B14F-4D97-AF65-F5344CB8AC3E}">
        <p14:creationId xmlns:p14="http://schemas.microsoft.com/office/powerpoint/2010/main" val="333717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457200" y="492125"/>
            <a:ext cx="8229600" cy="7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Helping Adults Prepare for Jobs, Career Training Programs and Higher Education</a:t>
            </a:r>
            <a:endParaRPr dirty="0"/>
          </a:p>
        </p:txBody>
      </p:sp>
      <p:sp>
        <p:nvSpPr>
          <p:cNvPr id="201" name="Google Shape;201;p34"/>
          <p:cNvSpPr txBox="1">
            <a:spLocks noGrp="1"/>
          </p:cNvSpPr>
          <p:nvPr>
            <p:ph type="body" idx="1"/>
          </p:nvPr>
        </p:nvSpPr>
        <p:spPr>
          <a:xfrm>
            <a:off x="457200" y="2136552"/>
            <a:ext cx="8229600" cy="3989400"/>
          </a:xfrm>
          <a:prstGeom prst="rect">
            <a:avLst/>
          </a:prstGeom>
        </p:spPr>
        <p:txBody>
          <a:bodyPr spcFirstLastPara="1" wrap="square" lIns="91425" tIns="91425" rIns="91425" bIns="91425" anchor="t" anchorCtr="0">
            <a:noAutofit/>
          </a:bodyPr>
          <a:lstStyle/>
          <a:p>
            <a:pPr marL="482600" indent="-457200">
              <a:spcBef>
                <a:spcPts val="640"/>
              </a:spcBef>
              <a:buSzPts val="3200"/>
              <a:buFont typeface="+mj-lt"/>
              <a:buAutoNum type="arabicPeriod"/>
            </a:pPr>
            <a:r>
              <a:rPr lang="en-US" dirty="0"/>
              <a:t>Help more people </a:t>
            </a:r>
            <a:r>
              <a:rPr lang="en-US" i="1" dirty="0"/>
              <a:t>start </a:t>
            </a:r>
            <a:r>
              <a:rPr lang="en-US" dirty="0"/>
              <a:t>their GED test journey</a:t>
            </a:r>
          </a:p>
          <a:p>
            <a:pPr marL="457200" lvl="0" indent="-431800" algn="l" rtl="0">
              <a:spcBef>
                <a:spcPts val="640"/>
              </a:spcBef>
              <a:spcAft>
                <a:spcPts val="0"/>
              </a:spcAft>
              <a:buSzPts val="3200"/>
              <a:buAutoNum type="arabicPeriod"/>
            </a:pPr>
            <a:endParaRPr dirty="0"/>
          </a:p>
          <a:p>
            <a:pPr marL="482600" lvl="0" indent="-457200" algn="l" rtl="0">
              <a:spcBef>
                <a:spcPts val="0"/>
              </a:spcBef>
              <a:spcAft>
                <a:spcPts val="0"/>
              </a:spcAft>
              <a:buSzPts val="3200"/>
              <a:buFont typeface="+mj-lt"/>
              <a:buAutoNum type="arabicPeriod"/>
            </a:pPr>
            <a:r>
              <a:rPr lang="en-US" dirty="0"/>
              <a:t>Help more people </a:t>
            </a:r>
            <a:r>
              <a:rPr lang="en-US" i="1" dirty="0"/>
              <a:t>finish/pass </a:t>
            </a:r>
            <a:r>
              <a:rPr lang="en-US" dirty="0"/>
              <a:t>the GED test </a:t>
            </a:r>
          </a:p>
          <a:p>
            <a:pPr marL="457200" lvl="0" indent="-431800" algn="l" rtl="0">
              <a:spcBef>
                <a:spcPts val="0"/>
              </a:spcBef>
              <a:spcAft>
                <a:spcPts val="0"/>
              </a:spcAft>
              <a:buSzPts val="3200"/>
              <a:buAutoNum type="arabicPeriod"/>
            </a:pPr>
            <a:endParaRPr dirty="0"/>
          </a:p>
          <a:p>
            <a:pPr marL="457200" lvl="0" indent="-431800" algn="l" rtl="0">
              <a:spcBef>
                <a:spcPts val="0"/>
              </a:spcBef>
              <a:spcAft>
                <a:spcPts val="0"/>
              </a:spcAft>
              <a:buSzPts val="3200"/>
              <a:buAutoNum type="arabicPeriod"/>
            </a:pPr>
            <a:r>
              <a:rPr lang="en-US" dirty="0"/>
              <a:t>Help more people </a:t>
            </a:r>
            <a:r>
              <a:rPr lang="en-US" i="1" dirty="0"/>
              <a:t>find a path </a:t>
            </a:r>
            <a:r>
              <a:rPr lang="en-US" dirty="0"/>
              <a:t>after passing</a:t>
            </a:r>
          </a:p>
          <a:p>
            <a:pPr marL="457200" lvl="0" indent="-431800" algn="l" rtl="0">
              <a:spcBef>
                <a:spcPts val="0"/>
              </a:spcBef>
              <a:spcAft>
                <a:spcPts val="0"/>
              </a:spcAft>
              <a:buSzPts val="3200"/>
              <a:buAutoNum type="arabicPeriod"/>
            </a:pPr>
            <a:endParaRPr lang="en-US" dirty="0"/>
          </a:p>
          <a:p>
            <a:pPr marL="457200" lvl="0" indent="-431800" algn="l" rtl="0">
              <a:spcBef>
                <a:spcPts val="0"/>
              </a:spcBef>
              <a:spcAft>
                <a:spcPts val="0"/>
              </a:spcAft>
              <a:buSzPts val="3200"/>
              <a:buAutoNum type="arabicPeriod"/>
            </a:pPr>
            <a:endParaRPr dirty="0"/>
          </a:p>
        </p:txBody>
      </p:sp>
      <p:sp>
        <p:nvSpPr>
          <p:cNvPr id="202" name="Google Shape;202;p34"/>
          <p:cNvSpPr txBox="1">
            <a:spLocks noGrp="1"/>
          </p:cNvSpPr>
          <p:nvPr>
            <p:ph type="sldNum" idx="12"/>
          </p:nvPr>
        </p:nvSpPr>
        <p:spPr>
          <a:xfrm>
            <a:off x="457200" y="6299200"/>
            <a:ext cx="458700" cy="3222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84A9"/>
              </a:buClr>
              <a:buFont typeface="Arial"/>
              <a:buNone/>
            </a:pPr>
            <a:fld id="{00000000-1234-1234-1234-123412341234}" type="slidenum">
              <a:rPr lang="en-US"/>
              <a:t>8</a:t>
            </a:fld>
            <a:endParaRPr/>
          </a:p>
        </p:txBody>
      </p:sp>
    </p:spTree>
    <p:extLst>
      <p:ext uri="{BB962C8B-B14F-4D97-AF65-F5344CB8AC3E}">
        <p14:creationId xmlns:p14="http://schemas.microsoft.com/office/powerpoint/2010/main" val="2134429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b="1" spc="-75" dirty="0"/>
              <a:t>An Overview of the GED</a:t>
            </a:r>
            <a:r>
              <a:rPr lang="en-US" sz="4800" b="1" spc="-75" baseline="30000" dirty="0"/>
              <a:t>®</a:t>
            </a:r>
            <a:r>
              <a:rPr lang="en-US" sz="4800" b="1" spc="-75" dirty="0"/>
              <a:t> Test</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Getting Started</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9</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type="pic" sz="quarter" idx="11"/>
          </p:nvPr>
        </p:nvPicPr>
        <p:blipFill>
          <a:blip r:embed="rId3"/>
          <a:srcRect l="29377" r="29377"/>
          <a:stretch>
            <a:fillRect/>
          </a:stretch>
        </p:blipFill>
        <p:spPr>
          <a:xfrm>
            <a:off x="5043490" y="230188"/>
            <a:ext cx="4100513" cy="6627813"/>
          </a:xfrm>
        </p:spPr>
      </p:pic>
    </p:spTree>
    <p:extLst>
      <p:ext uri="{BB962C8B-B14F-4D97-AF65-F5344CB8AC3E}">
        <p14:creationId xmlns:p14="http://schemas.microsoft.com/office/powerpoint/2010/main" val="3345214795"/>
      </p:ext>
    </p:extLst>
  </p:cSld>
  <p:clrMapOvr>
    <a:masterClrMapping/>
  </p:clrMapOvr>
</p:sld>
</file>

<file path=ppt/theme/theme1.xml><?xml version="1.0" encoding="utf-8"?>
<a:theme xmlns:a="http://schemas.openxmlformats.org/drawingml/2006/main" name="GEDTS_theme_2018">
  <a:themeElements>
    <a:clrScheme name="Custom 18">
      <a:dk1>
        <a:srgbClr val="000000"/>
      </a:dk1>
      <a:lt1>
        <a:srgbClr val="FFFFFF"/>
      </a:lt1>
      <a:dk2>
        <a:srgbClr val="44546A"/>
      </a:dk2>
      <a:lt2>
        <a:srgbClr val="E7E6E6"/>
      </a:lt2>
      <a:accent1>
        <a:srgbClr val="00627E"/>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352C982C94548BCC86B5223D4C387" ma:contentTypeVersion="13" ma:contentTypeDescription="Create a new document." ma:contentTypeScope="" ma:versionID="80430dc366e2ca924b212b356a340066">
  <xsd:schema xmlns:xsd="http://www.w3.org/2001/XMLSchema" xmlns:xs="http://www.w3.org/2001/XMLSchema" xmlns:p="http://schemas.microsoft.com/office/2006/metadata/properties" xmlns:ns3="024c5132-e8f5-4123-971c-239c17fa48db" xmlns:ns4="7e9f3cb4-d1fb-4a8e-8884-0a73a3719474" targetNamespace="http://schemas.microsoft.com/office/2006/metadata/properties" ma:root="true" ma:fieldsID="5590a9cf8bcfec51f30c5cf46656b6dc" ns3:_="" ns4:_="">
    <xsd:import namespace="024c5132-e8f5-4123-971c-239c17fa48db"/>
    <xsd:import namespace="7e9f3cb4-d1fb-4a8e-8884-0a73a37194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4c5132-e8f5-4123-971c-239c17fa4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9f3cb4-d1fb-4a8e-8884-0a73a37194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E0CC290-2E53-4F6A-A921-DA92EA70163B}">
  <ds:schemaRefs>
    <ds:schemaRef ds:uri="http://schemas.microsoft.com/sharepoint/v3/contenttype/forms"/>
  </ds:schemaRefs>
</ds:datastoreItem>
</file>

<file path=customXml/itemProps2.xml><?xml version="1.0" encoding="utf-8"?>
<ds:datastoreItem xmlns:ds="http://schemas.openxmlformats.org/officeDocument/2006/customXml" ds:itemID="{27EDFE1B-33D3-4318-84B6-0D0FF55A13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4c5132-e8f5-4123-971c-239c17fa48db"/>
    <ds:schemaRef ds:uri="7e9f3cb4-d1fb-4a8e-8884-0a73a37194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4AAB6F-C7D6-42C9-AB99-31ACB88F3717}">
  <ds:schemaRef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http://schemas.microsoft.com/office/2006/metadata/properties"/>
    <ds:schemaRef ds:uri="024c5132-e8f5-4123-971c-239c17fa48db"/>
    <ds:schemaRef ds:uri="http://schemas.microsoft.com/office/infopath/2007/PartnerControls"/>
    <ds:schemaRef ds:uri="7e9f3cb4-d1fb-4a8e-8884-0a73a371947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11890</TotalTime>
  <Words>1909</Words>
  <Application>Microsoft Office PowerPoint</Application>
  <PresentationFormat>On-screen Show (4:3)</PresentationFormat>
  <Paragraphs>310</Paragraphs>
  <Slides>29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helvetica neue</vt:lpstr>
      <vt:lpstr>Rockwell</vt:lpstr>
      <vt:lpstr>Arial Bold</vt:lpstr>
      <vt:lpstr>Lucida Grande</vt:lpstr>
      <vt:lpstr>Arial</vt:lpstr>
      <vt:lpstr>Calibri</vt:lpstr>
      <vt:lpstr>GEDTS_theme_2018</vt:lpstr>
      <vt:lpstr>PowerPoint Presentation</vt:lpstr>
      <vt:lpstr>In this session, we will…</vt:lpstr>
      <vt:lpstr>PowerPoint Presentation</vt:lpstr>
      <vt:lpstr>What We Know About Transitioning from the TASC to the GED for…</vt:lpstr>
      <vt:lpstr>How to Manage the Transition?</vt:lpstr>
      <vt:lpstr>Online, On-Demand Videos</vt:lpstr>
      <vt:lpstr>Exploring the Program</vt:lpstr>
      <vt:lpstr>Helping Adults Prepare for Jobs, Career Training Programs and Higher Education</vt:lpstr>
      <vt:lpstr>An Overview of the GED® Test</vt:lpstr>
      <vt:lpstr>What’s Different?    </vt:lpstr>
      <vt:lpstr>Score scale</vt:lpstr>
      <vt:lpstr>The GED® test</vt:lpstr>
      <vt:lpstr>GED® Test</vt:lpstr>
      <vt:lpstr>Variety of Item Types</vt:lpstr>
      <vt:lpstr>PowerPoint Presentation</vt:lpstr>
      <vt:lpstr>Important Tools for the Classroom</vt:lpstr>
      <vt:lpstr>Performance Level Descriptors</vt:lpstr>
      <vt:lpstr>High-Impact Indicators Relationships</vt:lpstr>
      <vt:lpstr>GED Ready® :  Assessing Readiness </vt:lpstr>
      <vt:lpstr>GED® Test Outcomes Research Update</vt:lpstr>
      <vt:lpstr>American Council on Education (ACE) Recommendations for the GED® Test</vt:lpstr>
      <vt:lpstr>GED Score Levels Explained</vt:lpstr>
      <vt:lpstr>PowerPoint Presentation</vt:lpstr>
      <vt:lpstr>Student &amp; Educator Resources </vt:lpstr>
      <vt:lpstr>GED.com for test-takers and educators is full of resources and tools </vt:lpstr>
      <vt:lpstr>Home for GED® Educator Resources</vt:lpstr>
      <vt:lpstr>PowerPoint Presentation</vt:lpstr>
      <vt:lpstr>In summary</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GED®  Tuesdays for Teachers Webinar</dc:title>
  <dc:creator>Susan Pittman</dc:creator>
  <cp:lastModifiedBy>Salesses, Scott</cp:lastModifiedBy>
  <cp:revision>103</cp:revision>
  <cp:lastPrinted>2021-05-24T02:56:45Z</cp:lastPrinted>
  <dcterms:created xsi:type="dcterms:W3CDTF">2021-01-26T03:01:26Z</dcterms:created>
  <dcterms:modified xsi:type="dcterms:W3CDTF">2022-01-21T13:39:35Z</dcterms:modified>
</cp:coreProperties>
</file>