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74" r:id="rId5"/>
    <p:sldId id="279" r:id="rId6"/>
    <p:sldId id="283" r:id="rId7"/>
    <p:sldId id="282" r:id="rId8"/>
    <p:sldId id="275" r:id="rId9"/>
    <p:sldId id="276" r:id="rId10"/>
    <p:sldId id="280" r:id="rId11"/>
    <p:sldId id="277" r:id="rId12"/>
    <p:sldId id="281" r:id="rId13"/>
    <p:sldId id="278" r:id="rId14"/>
    <p:sldId id="257" r:id="rId15"/>
    <p:sldId id="263" r:id="rId16"/>
    <p:sldId id="268" r:id="rId17"/>
    <p:sldId id="260" r:id="rId18"/>
    <p:sldId id="271" r:id="rId19"/>
    <p:sldId id="264" r:id="rId20"/>
    <p:sldId id="270" r:id="rId21"/>
    <p:sldId id="261" r:id="rId22"/>
    <p:sldId id="269" r:id="rId23"/>
    <p:sldId id="265" r:id="rId24"/>
    <p:sldId id="262" r:id="rId25"/>
    <p:sldId id="266" r:id="rId26"/>
    <p:sldId id="259" r:id="rId27"/>
    <p:sldId id="267" r:id="rId28"/>
    <p:sldId id="258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7CE376-A5D3-4E28-9196-9DB98D9D84C1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925550-2CDD-4A93-B84E-09E10E2E4C9B}">
      <dgm:prSet phldrT="[Text]"/>
      <dgm:spPr/>
      <dgm:t>
        <a:bodyPr/>
        <a:lstStyle/>
        <a:p>
          <a:r>
            <a:rPr lang="en-US" dirty="0" smtClean="0"/>
            <a:t>Employment</a:t>
          </a:r>
          <a:endParaRPr lang="en-US" dirty="0"/>
        </a:p>
      </dgm:t>
    </dgm:pt>
    <dgm:pt modelId="{095276E5-2127-4CC2-A3F2-F02C9CB8C9E0}" type="parTrans" cxnId="{84EF8F2D-5545-47DF-83F1-0E68C042091B}">
      <dgm:prSet/>
      <dgm:spPr/>
      <dgm:t>
        <a:bodyPr/>
        <a:lstStyle/>
        <a:p>
          <a:endParaRPr lang="en-US"/>
        </a:p>
      </dgm:t>
    </dgm:pt>
    <dgm:pt modelId="{D2D2BE85-FC9E-4DFE-9101-817A4372AD76}" type="sibTrans" cxnId="{84EF8F2D-5545-47DF-83F1-0E68C042091B}">
      <dgm:prSet/>
      <dgm:spPr/>
      <dgm:t>
        <a:bodyPr/>
        <a:lstStyle/>
        <a:p>
          <a:endParaRPr lang="en-US"/>
        </a:p>
      </dgm:t>
    </dgm:pt>
    <dgm:pt modelId="{21C76BC1-390B-4476-8D83-5712B2D504CB}">
      <dgm:prSet phldrT="[Text]" custT="1"/>
      <dgm:spPr/>
      <dgm:t>
        <a:bodyPr/>
        <a:lstStyle/>
        <a:p>
          <a:pPr algn="l"/>
          <a:r>
            <a:rPr lang="en-US" sz="1800" b="1" dirty="0" smtClean="0"/>
            <a:t>Students who are assigned a 2014 Employment Status of “Unemployed &lt;1 year and Available” or “Unemployed &gt;1 year and Available” </a:t>
          </a:r>
        </a:p>
        <a:p>
          <a:pPr algn="l"/>
          <a:r>
            <a:rPr lang="en-US" sz="1800" b="1" dirty="0" smtClean="0"/>
            <a:t>will be assigned the Goal of </a:t>
          </a:r>
          <a:r>
            <a:rPr lang="en-US" sz="2400" b="1" dirty="0" smtClean="0">
              <a:solidFill>
                <a:srgbClr val="C00000"/>
              </a:solidFill>
            </a:rPr>
            <a:t>“Obtain Employment”</a:t>
          </a:r>
          <a:endParaRPr lang="en-US" sz="2400" b="1" dirty="0">
            <a:solidFill>
              <a:srgbClr val="C00000"/>
            </a:solidFill>
          </a:endParaRPr>
        </a:p>
      </dgm:t>
    </dgm:pt>
    <dgm:pt modelId="{18C58483-7B57-4A51-8AB8-449F5F5C9A5C}" type="parTrans" cxnId="{56BC05AA-23D3-46F6-B1CB-ED7590C47FB7}">
      <dgm:prSet/>
      <dgm:spPr/>
      <dgm:t>
        <a:bodyPr/>
        <a:lstStyle/>
        <a:p>
          <a:endParaRPr lang="en-US"/>
        </a:p>
      </dgm:t>
    </dgm:pt>
    <dgm:pt modelId="{D046B358-81AE-46E6-8047-FDE81AD3CD26}" type="sibTrans" cxnId="{56BC05AA-23D3-46F6-B1CB-ED7590C47FB7}">
      <dgm:prSet/>
      <dgm:spPr/>
      <dgm:t>
        <a:bodyPr/>
        <a:lstStyle/>
        <a:p>
          <a:endParaRPr lang="en-US"/>
        </a:p>
      </dgm:t>
    </dgm:pt>
    <dgm:pt modelId="{4D64B85E-3DA2-4D6E-85A4-5CE2B3719EC1}">
      <dgm:prSet phldrT="[Text]" custT="1"/>
      <dgm:spPr/>
      <dgm:t>
        <a:bodyPr/>
        <a:lstStyle/>
        <a:p>
          <a:pPr algn="l"/>
          <a:r>
            <a:rPr lang="en-US" sz="1800" b="1" dirty="0" smtClean="0"/>
            <a:t>Students who are assigned a 2014 Employment Status of “Employed Full-Time” or “Employed Part Time” </a:t>
          </a:r>
        </a:p>
        <a:p>
          <a:pPr algn="l"/>
          <a:r>
            <a:rPr lang="en-US" sz="1800" b="1" dirty="0" smtClean="0"/>
            <a:t>will be assigned the Goal of </a:t>
          </a:r>
          <a:r>
            <a:rPr lang="en-US" sz="2400" b="1" dirty="0" smtClean="0">
              <a:solidFill>
                <a:srgbClr val="C00000"/>
              </a:solidFill>
            </a:rPr>
            <a:t>“Retain/Improve Current Job”</a:t>
          </a:r>
          <a:endParaRPr lang="en-US" sz="2400" b="1" dirty="0">
            <a:solidFill>
              <a:srgbClr val="C00000"/>
            </a:solidFill>
          </a:endParaRPr>
        </a:p>
      </dgm:t>
    </dgm:pt>
    <dgm:pt modelId="{57575F3D-25CA-44C2-B6CD-1A5B146B00B1}" type="parTrans" cxnId="{E6831B49-A718-4583-B442-10BCFB5CD742}">
      <dgm:prSet/>
      <dgm:spPr/>
      <dgm:t>
        <a:bodyPr/>
        <a:lstStyle/>
        <a:p>
          <a:endParaRPr lang="en-US"/>
        </a:p>
      </dgm:t>
    </dgm:pt>
    <dgm:pt modelId="{A9EDDA9E-2F80-4A94-B941-2DC243ECD0F7}" type="sibTrans" cxnId="{E6831B49-A718-4583-B442-10BCFB5CD742}">
      <dgm:prSet/>
      <dgm:spPr/>
      <dgm:t>
        <a:bodyPr/>
        <a:lstStyle/>
        <a:p>
          <a:endParaRPr lang="en-US"/>
        </a:p>
      </dgm:t>
    </dgm:pt>
    <dgm:pt modelId="{C5151ED8-235F-4B24-9C95-3E04DAF87250}" type="pres">
      <dgm:prSet presAssocID="{347CE376-A5D3-4E28-9196-9DB98D9D84C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3E8F854-1D09-448C-99D4-7E927B96D8AE}" type="pres">
      <dgm:prSet presAssocID="{CD925550-2CDD-4A93-B84E-09E10E2E4C9B}" presName="root" presStyleCnt="0">
        <dgm:presLayoutVars>
          <dgm:chMax/>
          <dgm:chPref val="4"/>
        </dgm:presLayoutVars>
      </dgm:prSet>
      <dgm:spPr/>
    </dgm:pt>
    <dgm:pt modelId="{2363CC74-E265-4F07-8283-1175F8C1DA82}" type="pres">
      <dgm:prSet presAssocID="{CD925550-2CDD-4A93-B84E-09E10E2E4C9B}" presName="rootComposite" presStyleCnt="0">
        <dgm:presLayoutVars/>
      </dgm:prSet>
      <dgm:spPr/>
    </dgm:pt>
    <dgm:pt modelId="{709F16BB-74FE-461A-9B97-28434E3FFB25}" type="pres">
      <dgm:prSet presAssocID="{CD925550-2CDD-4A93-B84E-09E10E2E4C9B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001CA82A-FD12-4BFC-B693-4DCF0F054B21}" type="pres">
      <dgm:prSet presAssocID="{CD925550-2CDD-4A93-B84E-09E10E2E4C9B}" presName="childShape" presStyleCnt="0">
        <dgm:presLayoutVars>
          <dgm:chMax val="0"/>
          <dgm:chPref val="0"/>
        </dgm:presLayoutVars>
      </dgm:prSet>
      <dgm:spPr/>
    </dgm:pt>
    <dgm:pt modelId="{76FAB885-30E9-4E0B-80D7-F24C19DB030E}" type="pres">
      <dgm:prSet presAssocID="{21C76BC1-390B-4476-8D83-5712B2D504CB}" presName="childComposite" presStyleCnt="0">
        <dgm:presLayoutVars>
          <dgm:chMax val="0"/>
          <dgm:chPref val="0"/>
        </dgm:presLayoutVars>
      </dgm:prSet>
      <dgm:spPr/>
    </dgm:pt>
    <dgm:pt modelId="{06F698AE-57ED-44B4-A77D-D53D447D3E1C}" type="pres">
      <dgm:prSet presAssocID="{21C76BC1-390B-4476-8D83-5712B2D504CB}" presName="Image" presStyleLbl="node1" presStyleIdx="0" presStyleCnt="2"/>
      <dgm:spPr>
        <a:solidFill>
          <a:srgbClr val="C00000"/>
        </a:solidFill>
      </dgm:spPr>
    </dgm:pt>
    <dgm:pt modelId="{818056AC-B8E6-41F7-A78A-3161FA789509}" type="pres">
      <dgm:prSet presAssocID="{21C76BC1-390B-4476-8D83-5712B2D504CB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417350-D956-4392-B466-2B92C88FE32D}" type="pres">
      <dgm:prSet presAssocID="{4D64B85E-3DA2-4D6E-85A4-5CE2B3719EC1}" presName="childComposite" presStyleCnt="0">
        <dgm:presLayoutVars>
          <dgm:chMax val="0"/>
          <dgm:chPref val="0"/>
        </dgm:presLayoutVars>
      </dgm:prSet>
      <dgm:spPr/>
    </dgm:pt>
    <dgm:pt modelId="{9785FCA0-5479-4DAB-BA61-D39D67C69E2B}" type="pres">
      <dgm:prSet presAssocID="{4D64B85E-3DA2-4D6E-85A4-5CE2B3719EC1}" presName="Image" presStyleLbl="node1" presStyleIdx="1" presStyleCnt="2"/>
      <dgm:spPr>
        <a:solidFill>
          <a:schemeClr val="accent5">
            <a:lumMod val="75000"/>
          </a:schemeClr>
        </a:solidFill>
      </dgm:spPr>
    </dgm:pt>
    <dgm:pt modelId="{CC298506-5507-4FE3-A062-E8E8026E13DF}" type="pres">
      <dgm:prSet presAssocID="{4D64B85E-3DA2-4D6E-85A4-5CE2B3719EC1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96487C-61CE-4E44-9A10-BC6276016549}" type="presOf" srcId="{21C76BC1-390B-4476-8D83-5712B2D504CB}" destId="{818056AC-B8E6-41F7-A78A-3161FA789509}" srcOrd="0" destOrd="0" presId="urn:microsoft.com/office/officeart/2008/layout/PictureAccentList"/>
    <dgm:cxn modelId="{56BC05AA-23D3-46F6-B1CB-ED7590C47FB7}" srcId="{CD925550-2CDD-4A93-B84E-09E10E2E4C9B}" destId="{21C76BC1-390B-4476-8D83-5712B2D504CB}" srcOrd="0" destOrd="0" parTransId="{18C58483-7B57-4A51-8AB8-449F5F5C9A5C}" sibTransId="{D046B358-81AE-46E6-8047-FDE81AD3CD26}"/>
    <dgm:cxn modelId="{842ACE6A-866D-4F0E-8E86-4991CAF3E3FD}" type="presOf" srcId="{347CE376-A5D3-4E28-9196-9DB98D9D84C1}" destId="{C5151ED8-235F-4B24-9C95-3E04DAF87250}" srcOrd="0" destOrd="0" presId="urn:microsoft.com/office/officeart/2008/layout/PictureAccentList"/>
    <dgm:cxn modelId="{E6831B49-A718-4583-B442-10BCFB5CD742}" srcId="{CD925550-2CDD-4A93-B84E-09E10E2E4C9B}" destId="{4D64B85E-3DA2-4D6E-85A4-5CE2B3719EC1}" srcOrd="1" destOrd="0" parTransId="{57575F3D-25CA-44C2-B6CD-1A5B146B00B1}" sibTransId="{A9EDDA9E-2F80-4A94-B941-2DC243ECD0F7}"/>
    <dgm:cxn modelId="{8DB0F2B8-A4BB-4A80-B2D9-B2979FD1CCD9}" type="presOf" srcId="{CD925550-2CDD-4A93-B84E-09E10E2E4C9B}" destId="{709F16BB-74FE-461A-9B97-28434E3FFB25}" srcOrd="0" destOrd="0" presId="urn:microsoft.com/office/officeart/2008/layout/PictureAccentList"/>
    <dgm:cxn modelId="{6D67597D-EB10-4496-94ED-1500C15060E1}" type="presOf" srcId="{4D64B85E-3DA2-4D6E-85A4-5CE2B3719EC1}" destId="{CC298506-5507-4FE3-A062-E8E8026E13DF}" srcOrd="0" destOrd="0" presId="urn:microsoft.com/office/officeart/2008/layout/PictureAccentList"/>
    <dgm:cxn modelId="{84EF8F2D-5545-47DF-83F1-0E68C042091B}" srcId="{347CE376-A5D3-4E28-9196-9DB98D9D84C1}" destId="{CD925550-2CDD-4A93-B84E-09E10E2E4C9B}" srcOrd="0" destOrd="0" parTransId="{095276E5-2127-4CC2-A3F2-F02C9CB8C9E0}" sibTransId="{D2D2BE85-FC9E-4DFE-9101-817A4372AD76}"/>
    <dgm:cxn modelId="{223D3FE2-CC1A-4FA7-8CE8-02F9D3DB96DE}" type="presParOf" srcId="{C5151ED8-235F-4B24-9C95-3E04DAF87250}" destId="{43E8F854-1D09-448C-99D4-7E927B96D8AE}" srcOrd="0" destOrd="0" presId="urn:microsoft.com/office/officeart/2008/layout/PictureAccentList"/>
    <dgm:cxn modelId="{7EDF364D-64CF-47EF-B569-85F7261CB09C}" type="presParOf" srcId="{43E8F854-1D09-448C-99D4-7E927B96D8AE}" destId="{2363CC74-E265-4F07-8283-1175F8C1DA82}" srcOrd="0" destOrd="0" presId="urn:microsoft.com/office/officeart/2008/layout/PictureAccentList"/>
    <dgm:cxn modelId="{BE56647D-D8D3-4F28-8115-96FBD2562C30}" type="presParOf" srcId="{2363CC74-E265-4F07-8283-1175F8C1DA82}" destId="{709F16BB-74FE-461A-9B97-28434E3FFB25}" srcOrd="0" destOrd="0" presId="urn:microsoft.com/office/officeart/2008/layout/PictureAccentList"/>
    <dgm:cxn modelId="{35E2C3AB-2D8C-4112-9A39-0CA2EC51BB0A}" type="presParOf" srcId="{43E8F854-1D09-448C-99D4-7E927B96D8AE}" destId="{001CA82A-FD12-4BFC-B693-4DCF0F054B21}" srcOrd="1" destOrd="0" presId="urn:microsoft.com/office/officeart/2008/layout/PictureAccentList"/>
    <dgm:cxn modelId="{6D7995CA-C76C-484B-A8C3-CD62E35D54F0}" type="presParOf" srcId="{001CA82A-FD12-4BFC-B693-4DCF0F054B21}" destId="{76FAB885-30E9-4E0B-80D7-F24C19DB030E}" srcOrd="0" destOrd="0" presId="urn:microsoft.com/office/officeart/2008/layout/PictureAccentList"/>
    <dgm:cxn modelId="{5E8572D8-22BC-4F94-8888-4EED5FAC4E88}" type="presParOf" srcId="{76FAB885-30E9-4E0B-80D7-F24C19DB030E}" destId="{06F698AE-57ED-44B4-A77D-D53D447D3E1C}" srcOrd="0" destOrd="0" presId="urn:microsoft.com/office/officeart/2008/layout/PictureAccentList"/>
    <dgm:cxn modelId="{5F1A21E5-E077-4C3B-B3DD-38E7EA8792F1}" type="presParOf" srcId="{76FAB885-30E9-4E0B-80D7-F24C19DB030E}" destId="{818056AC-B8E6-41F7-A78A-3161FA789509}" srcOrd="1" destOrd="0" presId="urn:microsoft.com/office/officeart/2008/layout/PictureAccentList"/>
    <dgm:cxn modelId="{5CB695A2-C84A-40A2-8435-22D7A69391EC}" type="presParOf" srcId="{001CA82A-FD12-4BFC-B693-4DCF0F054B21}" destId="{6B417350-D956-4392-B466-2B92C88FE32D}" srcOrd="1" destOrd="0" presId="urn:microsoft.com/office/officeart/2008/layout/PictureAccentList"/>
    <dgm:cxn modelId="{82C65413-68FE-463F-86E8-3ADA4868BF9A}" type="presParOf" srcId="{6B417350-D956-4392-B466-2B92C88FE32D}" destId="{9785FCA0-5479-4DAB-BA61-D39D67C69E2B}" srcOrd="0" destOrd="0" presId="urn:microsoft.com/office/officeart/2008/layout/PictureAccentList"/>
    <dgm:cxn modelId="{81B4DD9A-5CE9-43B9-ABAB-CA6D5038EAA5}" type="presParOf" srcId="{6B417350-D956-4392-B466-2B92C88FE32D}" destId="{CC298506-5507-4FE3-A062-E8E8026E13D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7CE376-A5D3-4E28-9196-9DB98D9D84C1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925550-2CDD-4A93-B84E-09E10E2E4C9B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dirty="0" smtClean="0"/>
            <a:t>Employment</a:t>
          </a:r>
          <a:endParaRPr lang="en-US" dirty="0"/>
        </a:p>
      </dgm:t>
    </dgm:pt>
    <dgm:pt modelId="{095276E5-2127-4CC2-A3F2-F02C9CB8C9E0}" type="parTrans" cxnId="{84EF8F2D-5545-47DF-83F1-0E68C042091B}">
      <dgm:prSet/>
      <dgm:spPr/>
      <dgm:t>
        <a:bodyPr/>
        <a:lstStyle/>
        <a:p>
          <a:endParaRPr lang="en-US"/>
        </a:p>
      </dgm:t>
    </dgm:pt>
    <dgm:pt modelId="{D2D2BE85-FC9E-4DFE-9101-817A4372AD76}" type="sibTrans" cxnId="{84EF8F2D-5545-47DF-83F1-0E68C042091B}">
      <dgm:prSet/>
      <dgm:spPr/>
      <dgm:t>
        <a:bodyPr/>
        <a:lstStyle/>
        <a:p>
          <a:endParaRPr lang="en-US"/>
        </a:p>
      </dgm:t>
    </dgm:pt>
    <dgm:pt modelId="{21C76BC1-390B-4476-8D83-5712B2D504CB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l"/>
          <a:r>
            <a:rPr lang="en-US" sz="3200" b="1" dirty="0" smtClean="0">
              <a:solidFill>
                <a:schemeClr val="accent6">
                  <a:lumMod val="20000"/>
                  <a:lumOff val="80000"/>
                </a:schemeClr>
              </a:solidFill>
            </a:rPr>
            <a:t>Employment:  Student may achieve employment anytime while they are enrolled in your program OR by the </a:t>
          </a:r>
          <a:r>
            <a:rPr lang="en-US" sz="4000" b="1" dirty="0" smtClean="0">
              <a:solidFill>
                <a:srgbClr val="FFC000"/>
              </a:solidFill>
            </a:rPr>
            <a:t>FIRST QUARTER </a:t>
          </a:r>
          <a:r>
            <a:rPr lang="en-US" sz="3200" b="1" dirty="0" smtClean="0">
              <a:solidFill>
                <a:schemeClr val="accent6">
                  <a:lumMod val="20000"/>
                  <a:lumOff val="80000"/>
                </a:schemeClr>
              </a:solidFill>
            </a:rPr>
            <a:t>after  exiting </a:t>
          </a:r>
          <a:endParaRPr lang="en-US" sz="3200" b="1" dirty="0">
            <a:solidFill>
              <a:schemeClr val="accent6">
                <a:lumMod val="20000"/>
                <a:lumOff val="80000"/>
              </a:schemeClr>
            </a:solidFill>
          </a:endParaRPr>
        </a:p>
      </dgm:t>
    </dgm:pt>
    <dgm:pt modelId="{18C58483-7B57-4A51-8AB8-449F5F5C9A5C}" type="parTrans" cxnId="{56BC05AA-23D3-46F6-B1CB-ED7590C47FB7}">
      <dgm:prSet/>
      <dgm:spPr/>
      <dgm:t>
        <a:bodyPr/>
        <a:lstStyle/>
        <a:p>
          <a:endParaRPr lang="en-US"/>
        </a:p>
      </dgm:t>
    </dgm:pt>
    <dgm:pt modelId="{D046B358-81AE-46E6-8047-FDE81AD3CD26}" type="sibTrans" cxnId="{56BC05AA-23D3-46F6-B1CB-ED7590C47FB7}">
      <dgm:prSet/>
      <dgm:spPr/>
      <dgm:t>
        <a:bodyPr/>
        <a:lstStyle/>
        <a:p>
          <a:endParaRPr lang="en-US"/>
        </a:p>
      </dgm:t>
    </dgm:pt>
    <dgm:pt modelId="{C5151ED8-235F-4B24-9C95-3E04DAF87250}" type="pres">
      <dgm:prSet presAssocID="{347CE376-A5D3-4E28-9196-9DB98D9D84C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3E8F854-1D09-448C-99D4-7E927B96D8AE}" type="pres">
      <dgm:prSet presAssocID="{CD925550-2CDD-4A93-B84E-09E10E2E4C9B}" presName="root" presStyleCnt="0">
        <dgm:presLayoutVars>
          <dgm:chMax/>
          <dgm:chPref val="4"/>
        </dgm:presLayoutVars>
      </dgm:prSet>
      <dgm:spPr/>
    </dgm:pt>
    <dgm:pt modelId="{2363CC74-E265-4F07-8283-1175F8C1DA82}" type="pres">
      <dgm:prSet presAssocID="{CD925550-2CDD-4A93-B84E-09E10E2E4C9B}" presName="rootComposite" presStyleCnt="0">
        <dgm:presLayoutVars/>
      </dgm:prSet>
      <dgm:spPr/>
    </dgm:pt>
    <dgm:pt modelId="{709F16BB-74FE-461A-9B97-28434E3FFB25}" type="pres">
      <dgm:prSet presAssocID="{CD925550-2CDD-4A93-B84E-09E10E2E4C9B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001CA82A-FD12-4BFC-B693-4DCF0F054B21}" type="pres">
      <dgm:prSet presAssocID="{CD925550-2CDD-4A93-B84E-09E10E2E4C9B}" presName="childShape" presStyleCnt="0">
        <dgm:presLayoutVars>
          <dgm:chMax val="0"/>
          <dgm:chPref val="0"/>
        </dgm:presLayoutVars>
      </dgm:prSet>
      <dgm:spPr/>
    </dgm:pt>
    <dgm:pt modelId="{76FAB885-30E9-4E0B-80D7-F24C19DB030E}" type="pres">
      <dgm:prSet presAssocID="{21C76BC1-390B-4476-8D83-5712B2D504CB}" presName="childComposite" presStyleCnt="0">
        <dgm:presLayoutVars>
          <dgm:chMax val="0"/>
          <dgm:chPref val="0"/>
        </dgm:presLayoutVars>
      </dgm:prSet>
      <dgm:spPr/>
    </dgm:pt>
    <dgm:pt modelId="{06F698AE-57ED-44B4-A77D-D53D447D3E1C}" type="pres">
      <dgm:prSet presAssocID="{21C76BC1-390B-4476-8D83-5712B2D504CB}" presName="Image" presStyleLbl="node1" presStyleIdx="0" presStyleCnt="1"/>
      <dgm:spPr>
        <a:solidFill>
          <a:srgbClr val="C00000"/>
        </a:solidFill>
      </dgm:spPr>
    </dgm:pt>
    <dgm:pt modelId="{818056AC-B8E6-41F7-A78A-3161FA789509}" type="pres">
      <dgm:prSet presAssocID="{21C76BC1-390B-4476-8D83-5712B2D504CB}" presName="childText" presStyleLbl="lnNode1" presStyleIdx="0" presStyleCnt="1" custScaleY="2124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A5F99B-AF85-4280-8DA4-F8C3EC519B7D}" type="presOf" srcId="{347CE376-A5D3-4E28-9196-9DB98D9D84C1}" destId="{C5151ED8-235F-4B24-9C95-3E04DAF87250}" srcOrd="0" destOrd="0" presId="urn:microsoft.com/office/officeart/2008/layout/PictureAccentList"/>
    <dgm:cxn modelId="{56BC05AA-23D3-46F6-B1CB-ED7590C47FB7}" srcId="{CD925550-2CDD-4A93-B84E-09E10E2E4C9B}" destId="{21C76BC1-390B-4476-8D83-5712B2D504CB}" srcOrd="0" destOrd="0" parTransId="{18C58483-7B57-4A51-8AB8-449F5F5C9A5C}" sibTransId="{D046B358-81AE-46E6-8047-FDE81AD3CD26}"/>
    <dgm:cxn modelId="{A86DADC2-BD48-4DF7-871A-9C028D5A8572}" type="presOf" srcId="{21C76BC1-390B-4476-8D83-5712B2D504CB}" destId="{818056AC-B8E6-41F7-A78A-3161FA789509}" srcOrd="0" destOrd="0" presId="urn:microsoft.com/office/officeart/2008/layout/PictureAccentList"/>
    <dgm:cxn modelId="{09643F40-2AE6-486C-828C-839E367F88C8}" type="presOf" srcId="{CD925550-2CDD-4A93-B84E-09E10E2E4C9B}" destId="{709F16BB-74FE-461A-9B97-28434E3FFB25}" srcOrd="0" destOrd="0" presId="urn:microsoft.com/office/officeart/2008/layout/PictureAccentList"/>
    <dgm:cxn modelId="{84EF8F2D-5545-47DF-83F1-0E68C042091B}" srcId="{347CE376-A5D3-4E28-9196-9DB98D9D84C1}" destId="{CD925550-2CDD-4A93-B84E-09E10E2E4C9B}" srcOrd="0" destOrd="0" parTransId="{095276E5-2127-4CC2-A3F2-F02C9CB8C9E0}" sibTransId="{D2D2BE85-FC9E-4DFE-9101-817A4372AD76}"/>
    <dgm:cxn modelId="{C08AF258-1BCF-49EA-B078-FB972C5EB857}" type="presParOf" srcId="{C5151ED8-235F-4B24-9C95-3E04DAF87250}" destId="{43E8F854-1D09-448C-99D4-7E927B96D8AE}" srcOrd="0" destOrd="0" presId="urn:microsoft.com/office/officeart/2008/layout/PictureAccentList"/>
    <dgm:cxn modelId="{45EBCE00-521D-4206-9D62-D8C18726107A}" type="presParOf" srcId="{43E8F854-1D09-448C-99D4-7E927B96D8AE}" destId="{2363CC74-E265-4F07-8283-1175F8C1DA82}" srcOrd="0" destOrd="0" presId="urn:microsoft.com/office/officeart/2008/layout/PictureAccentList"/>
    <dgm:cxn modelId="{8BD32FF5-964A-496E-A67C-0A873A9F3E2F}" type="presParOf" srcId="{2363CC74-E265-4F07-8283-1175F8C1DA82}" destId="{709F16BB-74FE-461A-9B97-28434E3FFB25}" srcOrd="0" destOrd="0" presId="urn:microsoft.com/office/officeart/2008/layout/PictureAccentList"/>
    <dgm:cxn modelId="{706D281A-0550-4ECC-8CB0-009A5E1C9439}" type="presParOf" srcId="{43E8F854-1D09-448C-99D4-7E927B96D8AE}" destId="{001CA82A-FD12-4BFC-B693-4DCF0F054B21}" srcOrd="1" destOrd="0" presId="urn:microsoft.com/office/officeart/2008/layout/PictureAccentList"/>
    <dgm:cxn modelId="{05EF9B40-78A1-4211-9FB8-4DC63539E236}" type="presParOf" srcId="{001CA82A-FD12-4BFC-B693-4DCF0F054B21}" destId="{76FAB885-30E9-4E0B-80D7-F24C19DB030E}" srcOrd="0" destOrd="0" presId="urn:microsoft.com/office/officeart/2008/layout/PictureAccentList"/>
    <dgm:cxn modelId="{3F3C6ED5-1706-4C6A-9C8B-7A2816C452BC}" type="presParOf" srcId="{76FAB885-30E9-4E0B-80D7-F24C19DB030E}" destId="{06F698AE-57ED-44B4-A77D-D53D447D3E1C}" srcOrd="0" destOrd="0" presId="urn:microsoft.com/office/officeart/2008/layout/PictureAccentList"/>
    <dgm:cxn modelId="{C7C02FD7-0CE8-45A3-B684-BBDCE01D3D74}" type="presParOf" srcId="{76FAB885-30E9-4E0B-80D7-F24C19DB030E}" destId="{818056AC-B8E6-41F7-A78A-3161FA78950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7CE376-A5D3-4E28-9196-9DB98D9D84C1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925550-2CDD-4A93-B84E-09E10E2E4C9B}">
      <dgm:prSet phldrT="[Text]"/>
      <dgm:spPr>
        <a:solidFill>
          <a:srgbClr val="002060"/>
        </a:solidFill>
      </dgm:spPr>
      <dgm:t>
        <a:bodyPr/>
        <a:lstStyle/>
        <a:p>
          <a:r>
            <a:rPr lang="en-US" dirty="0" smtClean="0"/>
            <a:t>Retain Employment</a:t>
          </a:r>
          <a:endParaRPr lang="en-US" dirty="0"/>
        </a:p>
      </dgm:t>
    </dgm:pt>
    <dgm:pt modelId="{095276E5-2127-4CC2-A3F2-F02C9CB8C9E0}" type="parTrans" cxnId="{84EF8F2D-5545-47DF-83F1-0E68C042091B}">
      <dgm:prSet/>
      <dgm:spPr/>
      <dgm:t>
        <a:bodyPr/>
        <a:lstStyle/>
        <a:p>
          <a:endParaRPr lang="en-US"/>
        </a:p>
      </dgm:t>
    </dgm:pt>
    <dgm:pt modelId="{D2D2BE85-FC9E-4DFE-9101-817A4372AD76}" type="sibTrans" cxnId="{84EF8F2D-5545-47DF-83F1-0E68C042091B}">
      <dgm:prSet/>
      <dgm:spPr/>
      <dgm:t>
        <a:bodyPr/>
        <a:lstStyle/>
        <a:p>
          <a:endParaRPr lang="en-US"/>
        </a:p>
      </dgm:t>
    </dgm:pt>
    <dgm:pt modelId="{4D64B85E-3DA2-4D6E-85A4-5CE2B3719EC1}">
      <dgm:prSet phldrT="[Text]" custT="1"/>
      <dgm:spPr>
        <a:solidFill>
          <a:srgbClr val="002060"/>
        </a:solidFill>
      </dgm:spPr>
      <dgm:t>
        <a:bodyPr/>
        <a:lstStyle/>
        <a:p>
          <a:pPr algn="l"/>
          <a:r>
            <a:rPr lang="en-US" sz="3600" b="1" dirty="0" smtClean="0">
              <a:solidFill>
                <a:schemeClr val="accent6">
                  <a:lumMod val="20000"/>
                  <a:lumOff val="80000"/>
                </a:schemeClr>
              </a:solidFill>
            </a:rPr>
            <a:t>Retain Employment:  Student must retain employment in the </a:t>
          </a:r>
          <a:r>
            <a:rPr lang="en-US" sz="3600" b="1" dirty="0" smtClean="0">
              <a:solidFill>
                <a:srgbClr val="FFC000"/>
              </a:solidFill>
            </a:rPr>
            <a:t>THIRD QUARTER </a:t>
          </a:r>
          <a:r>
            <a:rPr lang="en-US" sz="3600" b="1" dirty="0" smtClean="0">
              <a:solidFill>
                <a:schemeClr val="accent6">
                  <a:lumMod val="20000"/>
                  <a:lumOff val="80000"/>
                </a:schemeClr>
              </a:solidFill>
            </a:rPr>
            <a:t>after  exiting the program</a:t>
          </a:r>
          <a:endParaRPr lang="en-US" sz="4400" b="1" dirty="0">
            <a:solidFill>
              <a:srgbClr val="C00000"/>
            </a:solidFill>
          </a:endParaRPr>
        </a:p>
      </dgm:t>
    </dgm:pt>
    <dgm:pt modelId="{57575F3D-25CA-44C2-B6CD-1A5B146B00B1}" type="parTrans" cxnId="{E6831B49-A718-4583-B442-10BCFB5CD742}">
      <dgm:prSet/>
      <dgm:spPr/>
      <dgm:t>
        <a:bodyPr/>
        <a:lstStyle/>
        <a:p>
          <a:endParaRPr lang="en-US"/>
        </a:p>
      </dgm:t>
    </dgm:pt>
    <dgm:pt modelId="{A9EDDA9E-2F80-4A94-B941-2DC243ECD0F7}" type="sibTrans" cxnId="{E6831B49-A718-4583-B442-10BCFB5CD742}">
      <dgm:prSet/>
      <dgm:spPr/>
      <dgm:t>
        <a:bodyPr/>
        <a:lstStyle/>
        <a:p>
          <a:endParaRPr lang="en-US"/>
        </a:p>
      </dgm:t>
    </dgm:pt>
    <dgm:pt modelId="{C5151ED8-235F-4B24-9C95-3E04DAF87250}" type="pres">
      <dgm:prSet presAssocID="{347CE376-A5D3-4E28-9196-9DB98D9D84C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3E8F854-1D09-448C-99D4-7E927B96D8AE}" type="pres">
      <dgm:prSet presAssocID="{CD925550-2CDD-4A93-B84E-09E10E2E4C9B}" presName="root" presStyleCnt="0">
        <dgm:presLayoutVars>
          <dgm:chMax/>
          <dgm:chPref val="4"/>
        </dgm:presLayoutVars>
      </dgm:prSet>
      <dgm:spPr/>
    </dgm:pt>
    <dgm:pt modelId="{2363CC74-E265-4F07-8283-1175F8C1DA82}" type="pres">
      <dgm:prSet presAssocID="{CD925550-2CDD-4A93-B84E-09E10E2E4C9B}" presName="rootComposite" presStyleCnt="0">
        <dgm:presLayoutVars/>
      </dgm:prSet>
      <dgm:spPr/>
    </dgm:pt>
    <dgm:pt modelId="{709F16BB-74FE-461A-9B97-28434E3FFB25}" type="pres">
      <dgm:prSet presAssocID="{CD925550-2CDD-4A93-B84E-09E10E2E4C9B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001CA82A-FD12-4BFC-B693-4DCF0F054B21}" type="pres">
      <dgm:prSet presAssocID="{CD925550-2CDD-4A93-B84E-09E10E2E4C9B}" presName="childShape" presStyleCnt="0">
        <dgm:presLayoutVars>
          <dgm:chMax val="0"/>
          <dgm:chPref val="0"/>
        </dgm:presLayoutVars>
      </dgm:prSet>
      <dgm:spPr/>
    </dgm:pt>
    <dgm:pt modelId="{6B417350-D956-4392-B466-2B92C88FE32D}" type="pres">
      <dgm:prSet presAssocID="{4D64B85E-3DA2-4D6E-85A4-5CE2B3719EC1}" presName="childComposite" presStyleCnt="0">
        <dgm:presLayoutVars>
          <dgm:chMax val="0"/>
          <dgm:chPref val="0"/>
        </dgm:presLayoutVars>
      </dgm:prSet>
      <dgm:spPr/>
    </dgm:pt>
    <dgm:pt modelId="{9785FCA0-5479-4DAB-BA61-D39D67C69E2B}" type="pres">
      <dgm:prSet presAssocID="{4D64B85E-3DA2-4D6E-85A4-5CE2B3719EC1}" presName="Image" presStyleLbl="node1" presStyleIdx="0" presStyleCnt="1"/>
      <dgm:spPr>
        <a:solidFill>
          <a:srgbClr val="C00000"/>
        </a:solidFill>
      </dgm:spPr>
      <dgm:t>
        <a:bodyPr/>
        <a:lstStyle/>
        <a:p>
          <a:endParaRPr lang="en-US"/>
        </a:p>
      </dgm:t>
    </dgm:pt>
    <dgm:pt modelId="{CC298506-5507-4FE3-A062-E8E8026E13DF}" type="pres">
      <dgm:prSet presAssocID="{4D64B85E-3DA2-4D6E-85A4-5CE2B3719EC1}" presName="childText" presStyleLbl="lnNode1" presStyleIdx="0" presStyleCnt="1" custScaleY="2049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71DB0B-4658-40F1-8DA9-E866F4C00391}" type="presOf" srcId="{CD925550-2CDD-4A93-B84E-09E10E2E4C9B}" destId="{709F16BB-74FE-461A-9B97-28434E3FFB25}" srcOrd="0" destOrd="0" presId="urn:microsoft.com/office/officeart/2008/layout/PictureAccentList"/>
    <dgm:cxn modelId="{FB089487-829E-4CE8-8789-55E367669AFA}" type="presOf" srcId="{347CE376-A5D3-4E28-9196-9DB98D9D84C1}" destId="{C5151ED8-235F-4B24-9C95-3E04DAF87250}" srcOrd="0" destOrd="0" presId="urn:microsoft.com/office/officeart/2008/layout/PictureAccentList"/>
    <dgm:cxn modelId="{E6831B49-A718-4583-B442-10BCFB5CD742}" srcId="{CD925550-2CDD-4A93-B84E-09E10E2E4C9B}" destId="{4D64B85E-3DA2-4D6E-85A4-5CE2B3719EC1}" srcOrd="0" destOrd="0" parTransId="{57575F3D-25CA-44C2-B6CD-1A5B146B00B1}" sibTransId="{A9EDDA9E-2F80-4A94-B941-2DC243ECD0F7}"/>
    <dgm:cxn modelId="{16B63278-7AD4-494E-ACDC-8F21FCD55374}" type="presOf" srcId="{4D64B85E-3DA2-4D6E-85A4-5CE2B3719EC1}" destId="{CC298506-5507-4FE3-A062-E8E8026E13DF}" srcOrd="0" destOrd="0" presId="urn:microsoft.com/office/officeart/2008/layout/PictureAccentList"/>
    <dgm:cxn modelId="{84EF8F2D-5545-47DF-83F1-0E68C042091B}" srcId="{347CE376-A5D3-4E28-9196-9DB98D9D84C1}" destId="{CD925550-2CDD-4A93-B84E-09E10E2E4C9B}" srcOrd="0" destOrd="0" parTransId="{095276E5-2127-4CC2-A3F2-F02C9CB8C9E0}" sibTransId="{D2D2BE85-FC9E-4DFE-9101-817A4372AD76}"/>
    <dgm:cxn modelId="{4A242281-F833-4A71-B8C5-6FD09774DDF4}" type="presParOf" srcId="{C5151ED8-235F-4B24-9C95-3E04DAF87250}" destId="{43E8F854-1D09-448C-99D4-7E927B96D8AE}" srcOrd="0" destOrd="0" presId="urn:microsoft.com/office/officeart/2008/layout/PictureAccentList"/>
    <dgm:cxn modelId="{2A327C73-6758-4432-841B-0B3C43FADD2C}" type="presParOf" srcId="{43E8F854-1D09-448C-99D4-7E927B96D8AE}" destId="{2363CC74-E265-4F07-8283-1175F8C1DA82}" srcOrd="0" destOrd="0" presId="urn:microsoft.com/office/officeart/2008/layout/PictureAccentList"/>
    <dgm:cxn modelId="{774092D5-858B-471A-BAA5-CBBB49B7A839}" type="presParOf" srcId="{2363CC74-E265-4F07-8283-1175F8C1DA82}" destId="{709F16BB-74FE-461A-9B97-28434E3FFB25}" srcOrd="0" destOrd="0" presId="urn:microsoft.com/office/officeart/2008/layout/PictureAccentList"/>
    <dgm:cxn modelId="{2C645953-CDA4-4C05-BA7C-695238882988}" type="presParOf" srcId="{43E8F854-1D09-448C-99D4-7E927B96D8AE}" destId="{001CA82A-FD12-4BFC-B693-4DCF0F054B21}" srcOrd="1" destOrd="0" presId="urn:microsoft.com/office/officeart/2008/layout/PictureAccentList"/>
    <dgm:cxn modelId="{5E077632-ABB6-47B8-988E-A9AD7508AC15}" type="presParOf" srcId="{001CA82A-FD12-4BFC-B693-4DCF0F054B21}" destId="{6B417350-D956-4392-B466-2B92C88FE32D}" srcOrd="0" destOrd="0" presId="urn:microsoft.com/office/officeart/2008/layout/PictureAccentList"/>
    <dgm:cxn modelId="{3C43B47C-1DE2-4D4A-A359-23064AA99FFC}" type="presParOf" srcId="{6B417350-D956-4392-B466-2B92C88FE32D}" destId="{9785FCA0-5479-4DAB-BA61-D39D67C69E2B}" srcOrd="0" destOrd="0" presId="urn:microsoft.com/office/officeart/2008/layout/PictureAccentList"/>
    <dgm:cxn modelId="{445C494A-718B-4F95-8580-B4B8E41BB862}" type="presParOf" srcId="{6B417350-D956-4392-B466-2B92C88FE32D}" destId="{CC298506-5507-4FE3-A062-E8E8026E13D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7CE376-A5D3-4E28-9196-9DB98D9D84C1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925550-2CDD-4A93-B84E-09E10E2E4C9B}">
      <dgm:prSet phldrT="[Text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dirty="0" smtClean="0">
              <a:solidFill>
                <a:schemeClr val="accent1">
                  <a:lumMod val="50000"/>
                </a:schemeClr>
              </a:solidFill>
            </a:rPr>
            <a:t>Obtain GED/HSE</a:t>
          </a:r>
          <a:endParaRPr lang="en-US" dirty="0">
            <a:solidFill>
              <a:schemeClr val="accent1">
                <a:lumMod val="50000"/>
              </a:schemeClr>
            </a:solidFill>
          </a:endParaRPr>
        </a:p>
      </dgm:t>
    </dgm:pt>
    <dgm:pt modelId="{095276E5-2127-4CC2-A3F2-F02C9CB8C9E0}" type="parTrans" cxnId="{84EF8F2D-5545-47DF-83F1-0E68C042091B}">
      <dgm:prSet/>
      <dgm:spPr/>
      <dgm:t>
        <a:bodyPr/>
        <a:lstStyle/>
        <a:p>
          <a:endParaRPr lang="en-US"/>
        </a:p>
      </dgm:t>
    </dgm:pt>
    <dgm:pt modelId="{D2D2BE85-FC9E-4DFE-9101-817A4372AD76}" type="sibTrans" cxnId="{84EF8F2D-5545-47DF-83F1-0E68C042091B}">
      <dgm:prSet/>
      <dgm:spPr/>
      <dgm:t>
        <a:bodyPr/>
        <a:lstStyle/>
        <a:p>
          <a:endParaRPr lang="en-US"/>
        </a:p>
      </dgm:t>
    </dgm:pt>
    <dgm:pt modelId="{21C76BC1-390B-4476-8D83-5712B2D504C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en-US" sz="2400" b="1" dirty="0" smtClean="0">
              <a:solidFill>
                <a:schemeClr val="accent1">
                  <a:lumMod val="50000"/>
                </a:schemeClr>
              </a:solidFill>
            </a:rPr>
            <a:t>Students will be assigned the Goal of “Obtain GED/HSE or HS Diploma” if they meet one or more of the following criteria:</a:t>
          </a:r>
          <a:endParaRPr lang="en-US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18C58483-7B57-4A51-8AB8-449F5F5C9A5C}" type="parTrans" cxnId="{56BC05AA-23D3-46F6-B1CB-ED7590C47FB7}">
      <dgm:prSet/>
      <dgm:spPr/>
      <dgm:t>
        <a:bodyPr/>
        <a:lstStyle/>
        <a:p>
          <a:endParaRPr lang="en-US"/>
        </a:p>
      </dgm:t>
    </dgm:pt>
    <dgm:pt modelId="{D046B358-81AE-46E6-8047-FDE81AD3CD26}" type="sibTrans" cxnId="{56BC05AA-23D3-46F6-B1CB-ED7590C47FB7}">
      <dgm:prSet/>
      <dgm:spPr/>
      <dgm:t>
        <a:bodyPr/>
        <a:lstStyle/>
        <a:p>
          <a:endParaRPr lang="en-US"/>
        </a:p>
      </dgm:t>
    </dgm:pt>
    <dgm:pt modelId="{4D64B85E-3DA2-4D6E-85A4-5CE2B3719EC1}">
      <dgm:prSet phldrT="[Text]" custT="1"/>
      <dgm:spPr>
        <a:solidFill>
          <a:srgbClr val="92D050"/>
        </a:solidFill>
      </dgm:spPr>
      <dgm:t>
        <a:bodyPr/>
        <a:lstStyle/>
        <a:p>
          <a:pPr algn="l"/>
          <a:r>
            <a:rPr lang="en-US" sz="1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1800" dirty="0" smtClean="0">
              <a:solidFill>
                <a:schemeClr val="accent1">
                  <a:lumMod val="50000"/>
                </a:schemeClr>
              </a:solidFill>
            </a:rPr>
            <a:t>TABE Pre-test into NRS Level 6 ASE High in both Math and Reading</a:t>
          </a:r>
        </a:p>
        <a:p>
          <a:pPr algn="l"/>
          <a:r>
            <a:rPr lang="en-US" sz="1800" dirty="0" smtClean="0">
              <a:solidFill>
                <a:schemeClr val="accent1">
                  <a:lumMod val="50000"/>
                </a:schemeClr>
              </a:solidFill>
            </a:rPr>
            <a:t>Entry of a GED/TASC test scores</a:t>
          </a:r>
        </a:p>
        <a:p>
          <a:pPr algn="l"/>
          <a:r>
            <a:rPr lang="en-US" sz="1800" dirty="0" smtClean="0">
              <a:solidFill>
                <a:schemeClr val="accent1">
                  <a:lumMod val="50000"/>
                </a:schemeClr>
              </a:solidFill>
            </a:rPr>
            <a:t>Enrollment in an Instructional Offering with the Instruction Type of “GE-GED”</a:t>
          </a:r>
        </a:p>
        <a:p>
          <a:pPr algn="l"/>
          <a:r>
            <a:rPr lang="en-US" sz="1800" dirty="0" smtClean="0">
              <a:solidFill>
                <a:schemeClr val="accent1">
                  <a:lumMod val="50000"/>
                </a:schemeClr>
              </a:solidFill>
            </a:rPr>
            <a:t>Enrollment in an Instructional Offering with the Special Program of “EDP Assessment Phase” </a:t>
          </a:r>
          <a:endParaRPr lang="en-US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57575F3D-25CA-44C2-B6CD-1A5B146B00B1}" type="parTrans" cxnId="{E6831B49-A718-4583-B442-10BCFB5CD742}">
      <dgm:prSet/>
      <dgm:spPr/>
      <dgm:t>
        <a:bodyPr/>
        <a:lstStyle/>
        <a:p>
          <a:endParaRPr lang="en-US"/>
        </a:p>
      </dgm:t>
    </dgm:pt>
    <dgm:pt modelId="{A9EDDA9E-2F80-4A94-B941-2DC243ECD0F7}" type="sibTrans" cxnId="{E6831B49-A718-4583-B442-10BCFB5CD742}">
      <dgm:prSet/>
      <dgm:spPr/>
      <dgm:t>
        <a:bodyPr/>
        <a:lstStyle/>
        <a:p>
          <a:endParaRPr lang="en-US"/>
        </a:p>
      </dgm:t>
    </dgm:pt>
    <dgm:pt modelId="{C5151ED8-235F-4B24-9C95-3E04DAF87250}" type="pres">
      <dgm:prSet presAssocID="{347CE376-A5D3-4E28-9196-9DB98D9D84C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3E8F854-1D09-448C-99D4-7E927B96D8AE}" type="pres">
      <dgm:prSet presAssocID="{CD925550-2CDD-4A93-B84E-09E10E2E4C9B}" presName="root" presStyleCnt="0">
        <dgm:presLayoutVars>
          <dgm:chMax/>
          <dgm:chPref val="4"/>
        </dgm:presLayoutVars>
      </dgm:prSet>
      <dgm:spPr/>
    </dgm:pt>
    <dgm:pt modelId="{2363CC74-E265-4F07-8283-1175F8C1DA82}" type="pres">
      <dgm:prSet presAssocID="{CD925550-2CDD-4A93-B84E-09E10E2E4C9B}" presName="rootComposite" presStyleCnt="0">
        <dgm:presLayoutVars/>
      </dgm:prSet>
      <dgm:spPr/>
    </dgm:pt>
    <dgm:pt modelId="{709F16BB-74FE-461A-9B97-28434E3FFB25}" type="pres">
      <dgm:prSet presAssocID="{CD925550-2CDD-4A93-B84E-09E10E2E4C9B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001CA82A-FD12-4BFC-B693-4DCF0F054B21}" type="pres">
      <dgm:prSet presAssocID="{CD925550-2CDD-4A93-B84E-09E10E2E4C9B}" presName="childShape" presStyleCnt="0">
        <dgm:presLayoutVars>
          <dgm:chMax val="0"/>
          <dgm:chPref val="0"/>
        </dgm:presLayoutVars>
      </dgm:prSet>
      <dgm:spPr/>
    </dgm:pt>
    <dgm:pt modelId="{76FAB885-30E9-4E0B-80D7-F24C19DB030E}" type="pres">
      <dgm:prSet presAssocID="{21C76BC1-390B-4476-8D83-5712B2D504CB}" presName="childComposite" presStyleCnt="0">
        <dgm:presLayoutVars>
          <dgm:chMax val="0"/>
          <dgm:chPref val="0"/>
        </dgm:presLayoutVars>
      </dgm:prSet>
      <dgm:spPr/>
    </dgm:pt>
    <dgm:pt modelId="{06F698AE-57ED-44B4-A77D-D53D447D3E1C}" type="pres">
      <dgm:prSet presAssocID="{21C76BC1-390B-4476-8D83-5712B2D504CB}" presName="Image" presStyleLbl="node1" presStyleIdx="0" presStyleCnt="2"/>
      <dgm:spPr>
        <a:solidFill>
          <a:schemeClr val="accent2"/>
        </a:solidFill>
      </dgm:spPr>
    </dgm:pt>
    <dgm:pt modelId="{818056AC-B8E6-41F7-A78A-3161FA789509}" type="pres">
      <dgm:prSet presAssocID="{21C76BC1-390B-4476-8D83-5712B2D504CB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417350-D956-4392-B466-2B92C88FE32D}" type="pres">
      <dgm:prSet presAssocID="{4D64B85E-3DA2-4D6E-85A4-5CE2B3719EC1}" presName="childComposite" presStyleCnt="0">
        <dgm:presLayoutVars>
          <dgm:chMax val="0"/>
          <dgm:chPref val="0"/>
        </dgm:presLayoutVars>
      </dgm:prSet>
      <dgm:spPr/>
    </dgm:pt>
    <dgm:pt modelId="{9785FCA0-5479-4DAB-BA61-D39D67C69E2B}" type="pres">
      <dgm:prSet presAssocID="{4D64B85E-3DA2-4D6E-85A4-5CE2B3719EC1}" presName="Image" presStyleLbl="node1" presStyleIdx="1" presStyleCnt="2"/>
      <dgm:spPr>
        <a:solidFill>
          <a:schemeClr val="accent2"/>
        </a:solidFill>
      </dgm:spPr>
    </dgm:pt>
    <dgm:pt modelId="{CC298506-5507-4FE3-A062-E8E8026E13DF}" type="pres">
      <dgm:prSet presAssocID="{4D64B85E-3DA2-4D6E-85A4-5CE2B3719EC1}" presName="childText" presStyleLbl="lnNode1" presStyleIdx="1" presStyleCnt="2" custScaleY="1584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EF8F2D-5545-47DF-83F1-0E68C042091B}" srcId="{347CE376-A5D3-4E28-9196-9DB98D9D84C1}" destId="{CD925550-2CDD-4A93-B84E-09E10E2E4C9B}" srcOrd="0" destOrd="0" parTransId="{095276E5-2127-4CC2-A3F2-F02C9CB8C9E0}" sibTransId="{D2D2BE85-FC9E-4DFE-9101-817A4372AD76}"/>
    <dgm:cxn modelId="{4F3DFB4E-6AB0-40B8-B15D-FF51CB67E4AE}" type="presOf" srcId="{21C76BC1-390B-4476-8D83-5712B2D504CB}" destId="{818056AC-B8E6-41F7-A78A-3161FA789509}" srcOrd="0" destOrd="0" presId="urn:microsoft.com/office/officeart/2008/layout/PictureAccentList"/>
    <dgm:cxn modelId="{56BC05AA-23D3-46F6-B1CB-ED7590C47FB7}" srcId="{CD925550-2CDD-4A93-B84E-09E10E2E4C9B}" destId="{21C76BC1-390B-4476-8D83-5712B2D504CB}" srcOrd="0" destOrd="0" parTransId="{18C58483-7B57-4A51-8AB8-449F5F5C9A5C}" sibTransId="{D046B358-81AE-46E6-8047-FDE81AD3CD26}"/>
    <dgm:cxn modelId="{C18BBDD9-B669-47B7-BB28-7BA96CBFA334}" type="presOf" srcId="{CD925550-2CDD-4A93-B84E-09E10E2E4C9B}" destId="{709F16BB-74FE-461A-9B97-28434E3FFB25}" srcOrd="0" destOrd="0" presId="urn:microsoft.com/office/officeart/2008/layout/PictureAccentList"/>
    <dgm:cxn modelId="{04AC08EC-BA0F-438E-8436-25319E4DCDF8}" type="presOf" srcId="{4D64B85E-3DA2-4D6E-85A4-5CE2B3719EC1}" destId="{CC298506-5507-4FE3-A062-E8E8026E13DF}" srcOrd="0" destOrd="0" presId="urn:microsoft.com/office/officeart/2008/layout/PictureAccentList"/>
    <dgm:cxn modelId="{71D65C22-8A36-4B73-9D94-6D36E8DDB9D3}" type="presOf" srcId="{347CE376-A5D3-4E28-9196-9DB98D9D84C1}" destId="{C5151ED8-235F-4B24-9C95-3E04DAF87250}" srcOrd="0" destOrd="0" presId="urn:microsoft.com/office/officeart/2008/layout/PictureAccentList"/>
    <dgm:cxn modelId="{E6831B49-A718-4583-B442-10BCFB5CD742}" srcId="{CD925550-2CDD-4A93-B84E-09E10E2E4C9B}" destId="{4D64B85E-3DA2-4D6E-85A4-5CE2B3719EC1}" srcOrd="1" destOrd="0" parTransId="{57575F3D-25CA-44C2-B6CD-1A5B146B00B1}" sibTransId="{A9EDDA9E-2F80-4A94-B941-2DC243ECD0F7}"/>
    <dgm:cxn modelId="{6208EBE1-FA5F-4FAB-BB8E-2A5DC01E4F1C}" type="presParOf" srcId="{C5151ED8-235F-4B24-9C95-3E04DAF87250}" destId="{43E8F854-1D09-448C-99D4-7E927B96D8AE}" srcOrd="0" destOrd="0" presId="urn:microsoft.com/office/officeart/2008/layout/PictureAccentList"/>
    <dgm:cxn modelId="{356D4D38-B4DC-4C1B-B96F-7EE6CFACD039}" type="presParOf" srcId="{43E8F854-1D09-448C-99D4-7E927B96D8AE}" destId="{2363CC74-E265-4F07-8283-1175F8C1DA82}" srcOrd="0" destOrd="0" presId="urn:microsoft.com/office/officeart/2008/layout/PictureAccentList"/>
    <dgm:cxn modelId="{34FDD42F-6426-4932-B975-540631388209}" type="presParOf" srcId="{2363CC74-E265-4F07-8283-1175F8C1DA82}" destId="{709F16BB-74FE-461A-9B97-28434E3FFB25}" srcOrd="0" destOrd="0" presId="urn:microsoft.com/office/officeart/2008/layout/PictureAccentList"/>
    <dgm:cxn modelId="{632E0B5E-0408-425F-B877-780E5F367B98}" type="presParOf" srcId="{43E8F854-1D09-448C-99D4-7E927B96D8AE}" destId="{001CA82A-FD12-4BFC-B693-4DCF0F054B21}" srcOrd="1" destOrd="0" presId="urn:microsoft.com/office/officeart/2008/layout/PictureAccentList"/>
    <dgm:cxn modelId="{62514E69-A817-4643-A819-88C7C905EC3A}" type="presParOf" srcId="{001CA82A-FD12-4BFC-B693-4DCF0F054B21}" destId="{76FAB885-30E9-4E0B-80D7-F24C19DB030E}" srcOrd="0" destOrd="0" presId="urn:microsoft.com/office/officeart/2008/layout/PictureAccentList"/>
    <dgm:cxn modelId="{4EE6D533-078C-406E-9353-72590561BB9E}" type="presParOf" srcId="{76FAB885-30E9-4E0B-80D7-F24C19DB030E}" destId="{06F698AE-57ED-44B4-A77D-D53D447D3E1C}" srcOrd="0" destOrd="0" presId="urn:microsoft.com/office/officeart/2008/layout/PictureAccentList"/>
    <dgm:cxn modelId="{B74F678F-0A2B-4FAA-8F5C-DA0B45858AE4}" type="presParOf" srcId="{76FAB885-30E9-4E0B-80D7-F24C19DB030E}" destId="{818056AC-B8E6-41F7-A78A-3161FA789509}" srcOrd="1" destOrd="0" presId="urn:microsoft.com/office/officeart/2008/layout/PictureAccentList"/>
    <dgm:cxn modelId="{1100CE73-0EFE-438F-A33A-2B42BBE0CB95}" type="presParOf" srcId="{001CA82A-FD12-4BFC-B693-4DCF0F054B21}" destId="{6B417350-D956-4392-B466-2B92C88FE32D}" srcOrd="1" destOrd="0" presId="urn:microsoft.com/office/officeart/2008/layout/PictureAccentList"/>
    <dgm:cxn modelId="{55F936E4-AD47-437A-BFC6-A43CAE710223}" type="presParOf" srcId="{6B417350-D956-4392-B466-2B92C88FE32D}" destId="{9785FCA0-5479-4DAB-BA61-D39D67C69E2B}" srcOrd="0" destOrd="0" presId="urn:microsoft.com/office/officeart/2008/layout/PictureAccentList"/>
    <dgm:cxn modelId="{A09C7217-D7C9-427C-AD1D-6504F66D552C}" type="presParOf" srcId="{6B417350-D956-4392-B466-2B92C88FE32D}" destId="{CC298506-5507-4FE3-A062-E8E8026E13D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7CE376-A5D3-4E28-9196-9DB98D9D84C1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925550-2CDD-4A93-B84E-09E10E2E4C9B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Enter Postsecondary Education or Training</a:t>
          </a:r>
          <a:endParaRPr lang="en-US" dirty="0"/>
        </a:p>
      </dgm:t>
    </dgm:pt>
    <dgm:pt modelId="{095276E5-2127-4CC2-A3F2-F02C9CB8C9E0}" type="parTrans" cxnId="{84EF8F2D-5545-47DF-83F1-0E68C042091B}">
      <dgm:prSet/>
      <dgm:spPr/>
      <dgm:t>
        <a:bodyPr/>
        <a:lstStyle/>
        <a:p>
          <a:endParaRPr lang="en-US"/>
        </a:p>
      </dgm:t>
    </dgm:pt>
    <dgm:pt modelId="{D2D2BE85-FC9E-4DFE-9101-817A4372AD76}" type="sibTrans" cxnId="{84EF8F2D-5545-47DF-83F1-0E68C042091B}">
      <dgm:prSet/>
      <dgm:spPr/>
      <dgm:t>
        <a:bodyPr/>
        <a:lstStyle/>
        <a:p>
          <a:endParaRPr lang="en-US"/>
        </a:p>
      </dgm:t>
    </dgm:pt>
    <dgm:pt modelId="{21C76BC1-390B-4476-8D83-5712B2D504CB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l"/>
          <a:r>
            <a:rPr lang="en-US" sz="2400" b="1" dirty="0" smtClean="0">
              <a:solidFill>
                <a:schemeClr val="accent5">
                  <a:lumMod val="20000"/>
                  <a:lumOff val="80000"/>
                </a:schemeClr>
              </a:solidFill>
            </a:rPr>
            <a:t>Students will be assigned the Goal of “Enter Post-Secondary Education or Training” if they meet one or more of the following criteria:</a:t>
          </a:r>
          <a:endParaRPr lang="en-US" sz="2400" b="1" dirty="0">
            <a:solidFill>
              <a:schemeClr val="accent5">
                <a:lumMod val="20000"/>
                <a:lumOff val="80000"/>
              </a:schemeClr>
            </a:solidFill>
          </a:endParaRPr>
        </a:p>
      </dgm:t>
    </dgm:pt>
    <dgm:pt modelId="{18C58483-7B57-4A51-8AB8-449F5F5C9A5C}" type="parTrans" cxnId="{56BC05AA-23D3-46F6-B1CB-ED7590C47FB7}">
      <dgm:prSet/>
      <dgm:spPr/>
      <dgm:t>
        <a:bodyPr/>
        <a:lstStyle/>
        <a:p>
          <a:endParaRPr lang="en-US"/>
        </a:p>
      </dgm:t>
    </dgm:pt>
    <dgm:pt modelId="{D046B358-81AE-46E6-8047-FDE81AD3CD26}" type="sibTrans" cxnId="{56BC05AA-23D3-46F6-B1CB-ED7590C47FB7}">
      <dgm:prSet/>
      <dgm:spPr/>
      <dgm:t>
        <a:bodyPr/>
        <a:lstStyle/>
        <a:p>
          <a:endParaRPr lang="en-US"/>
        </a:p>
      </dgm:t>
    </dgm:pt>
    <dgm:pt modelId="{4D64B85E-3DA2-4D6E-85A4-5CE2B3719EC1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l">
            <a:lnSpc>
              <a:spcPct val="90000"/>
            </a:lnSpc>
            <a:spcAft>
              <a:spcPct val="35000"/>
            </a:spcAft>
          </a:pPr>
          <a:r>
            <a:rPr lang="en-US" sz="2000" b="1" dirty="0" smtClean="0">
              <a:solidFill>
                <a:schemeClr val="accent6">
                  <a:lumMod val="50000"/>
                </a:schemeClr>
              </a:solidFill>
            </a:rPr>
            <a:t> US High School Diploma or Equivalent </a:t>
          </a:r>
        </a:p>
        <a:p>
          <a:pPr algn="l">
            <a:lnSpc>
              <a:spcPct val="90000"/>
            </a:lnSpc>
            <a:spcAft>
              <a:spcPct val="35000"/>
            </a:spcAft>
          </a:pPr>
          <a:endParaRPr lang="en-US" sz="2000" b="1" dirty="0" smtClean="0">
            <a:solidFill>
              <a:schemeClr val="accent6">
                <a:lumMod val="50000"/>
              </a:schemeClr>
            </a:solidFill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000" b="1" dirty="0" smtClean="0">
              <a:solidFill>
                <a:schemeClr val="accent6">
                  <a:lumMod val="50000"/>
                </a:schemeClr>
              </a:solidFill>
            </a:rPr>
            <a:t>Students who have a Secondary School Credential or higher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000" b="1" dirty="0" smtClean="0">
              <a:solidFill>
                <a:schemeClr val="accent6">
                  <a:lumMod val="50000"/>
                </a:schemeClr>
              </a:solidFill>
            </a:rPr>
            <a:t>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en-US" sz="2000" b="1" dirty="0" smtClean="0">
              <a:solidFill>
                <a:schemeClr val="accent6">
                  <a:lumMod val="50000"/>
                </a:schemeClr>
              </a:solidFill>
            </a:rPr>
            <a:t>Foreign country </a:t>
          </a:r>
          <a:endParaRPr lang="en-US" sz="2800" b="1" dirty="0">
            <a:solidFill>
              <a:schemeClr val="accent6">
                <a:lumMod val="50000"/>
              </a:schemeClr>
            </a:solidFill>
          </a:endParaRPr>
        </a:p>
      </dgm:t>
    </dgm:pt>
    <dgm:pt modelId="{57575F3D-25CA-44C2-B6CD-1A5B146B00B1}" type="parTrans" cxnId="{E6831B49-A718-4583-B442-10BCFB5CD742}">
      <dgm:prSet/>
      <dgm:spPr/>
      <dgm:t>
        <a:bodyPr/>
        <a:lstStyle/>
        <a:p>
          <a:endParaRPr lang="en-US"/>
        </a:p>
      </dgm:t>
    </dgm:pt>
    <dgm:pt modelId="{A9EDDA9E-2F80-4A94-B941-2DC243ECD0F7}" type="sibTrans" cxnId="{E6831B49-A718-4583-B442-10BCFB5CD742}">
      <dgm:prSet/>
      <dgm:spPr/>
      <dgm:t>
        <a:bodyPr/>
        <a:lstStyle/>
        <a:p>
          <a:endParaRPr lang="en-US"/>
        </a:p>
      </dgm:t>
    </dgm:pt>
    <dgm:pt modelId="{C5151ED8-235F-4B24-9C95-3E04DAF87250}" type="pres">
      <dgm:prSet presAssocID="{347CE376-A5D3-4E28-9196-9DB98D9D84C1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3E8F854-1D09-448C-99D4-7E927B96D8AE}" type="pres">
      <dgm:prSet presAssocID="{CD925550-2CDD-4A93-B84E-09E10E2E4C9B}" presName="root" presStyleCnt="0">
        <dgm:presLayoutVars>
          <dgm:chMax/>
          <dgm:chPref val="4"/>
        </dgm:presLayoutVars>
      </dgm:prSet>
      <dgm:spPr/>
    </dgm:pt>
    <dgm:pt modelId="{2363CC74-E265-4F07-8283-1175F8C1DA82}" type="pres">
      <dgm:prSet presAssocID="{CD925550-2CDD-4A93-B84E-09E10E2E4C9B}" presName="rootComposite" presStyleCnt="0">
        <dgm:presLayoutVars/>
      </dgm:prSet>
      <dgm:spPr/>
    </dgm:pt>
    <dgm:pt modelId="{709F16BB-74FE-461A-9B97-28434E3FFB25}" type="pres">
      <dgm:prSet presAssocID="{CD925550-2CDD-4A93-B84E-09E10E2E4C9B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en-US"/>
        </a:p>
      </dgm:t>
    </dgm:pt>
    <dgm:pt modelId="{001CA82A-FD12-4BFC-B693-4DCF0F054B21}" type="pres">
      <dgm:prSet presAssocID="{CD925550-2CDD-4A93-B84E-09E10E2E4C9B}" presName="childShape" presStyleCnt="0">
        <dgm:presLayoutVars>
          <dgm:chMax val="0"/>
          <dgm:chPref val="0"/>
        </dgm:presLayoutVars>
      </dgm:prSet>
      <dgm:spPr/>
    </dgm:pt>
    <dgm:pt modelId="{76FAB885-30E9-4E0B-80D7-F24C19DB030E}" type="pres">
      <dgm:prSet presAssocID="{21C76BC1-390B-4476-8D83-5712B2D504CB}" presName="childComposite" presStyleCnt="0">
        <dgm:presLayoutVars>
          <dgm:chMax val="0"/>
          <dgm:chPref val="0"/>
        </dgm:presLayoutVars>
      </dgm:prSet>
      <dgm:spPr/>
    </dgm:pt>
    <dgm:pt modelId="{06F698AE-57ED-44B4-A77D-D53D447D3E1C}" type="pres">
      <dgm:prSet presAssocID="{21C76BC1-390B-4476-8D83-5712B2D504CB}" presName="Image" presStyleLbl="node1" presStyleIdx="0" presStyleCnt="2"/>
      <dgm:spPr>
        <a:solidFill>
          <a:schemeClr val="accent2"/>
        </a:solidFill>
      </dgm:spPr>
    </dgm:pt>
    <dgm:pt modelId="{818056AC-B8E6-41F7-A78A-3161FA789509}" type="pres">
      <dgm:prSet presAssocID="{21C76BC1-390B-4476-8D83-5712B2D504CB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417350-D956-4392-B466-2B92C88FE32D}" type="pres">
      <dgm:prSet presAssocID="{4D64B85E-3DA2-4D6E-85A4-5CE2B3719EC1}" presName="childComposite" presStyleCnt="0">
        <dgm:presLayoutVars>
          <dgm:chMax val="0"/>
          <dgm:chPref val="0"/>
        </dgm:presLayoutVars>
      </dgm:prSet>
      <dgm:spPr/>
    </dgm:pt>
    <dgm:pt modelId="{9785FCA0-5479-4DAB-BA61-D39D67C69E2B}" type="pres">
      <dgm:prSet presAssocID="{4D64B85E-3DA2-4D6E-85A4-5CE2B3719EC1}" presName="Image" presStyleLbl="node1" presStyleIdx="1" presStyleCnt="2"/>
      <dgm:spPr>
        <a:solidFill>
          <a:schemeClr val="accent2"/>
        </a:solidFill>
      </dgm:spPr>
    </dgm:pt>
    <dgm:pt modelId="{CC298506-5507-4FE3-A062-E8E8026E13DF}" type="pres">
      <dgm:prSet presAssocID="{4D64B85E-3DA2-4D6E-85A4-5CE2B3719EC1}" presName="childText" presStyleLbl="lnNode1" presStyleIdx="1" presStyleCnt="2" custScaleY="1584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59F439-9368-4FA4-8621-2F2BF2D6D0DD}" type="presOf" srcId="{347CE376-A5D3-4E28-9196-9DB98D9D84C1}" destId="{C5151ED8-235F-4B24-9C95-3E04DAF87250}" srcOrd="0" destOrd="0" presId="urn:microsoft.com/office/officeart/2008/layout/PictureAccentList"/>
    <dgm:cxn modelId="{85AC6391-2078-4243-B32F-9F8C36755607}" type="presOf" srcId="{21C76BC1-390B-4476-8D83-5712B2D504CB}" destId="{818056AC-B8E6-41F7-A78A-3161FA789509}" srcOrd="0" destOrd="0" presId="urn:microsoft.com/office/officeart/2008/layout/PictureAccentList"/>
    <dgm:cxn modelId="{84EF8F2D-5545-47DF-83F1-0E68C042091B}" srcId="{347CE376-A5D3-4E28-9196-9DB98D9D84C1}" destId="{CD925550-2CDD-4A93-B84E-09E10E2E4C9B}" srcOrd="0" destOrd="0" parTransId="{095276E5-2127-4CC2-A3F2-F02C9CB8C9E0}" sibTransId="{D2D2BE85-FC9E-4DFE-9101-817A4372AD76}"/>
    <dgm:cxn modelId="{56BC05AA-23D3-46F6-B1CB-ED7590C47FB7}" srcId="{CD925550-2CDD-4A93-B84E-09E10E2E4C9B}" destId="{21C76BC1-390B-4476-8D83-5712B2D504CB}" srcOrd="0" destOrd="0" parTransId="{18C58483-7B57-4A51-8AB8-449F5F5C9A5C}" sibTransId="{D046B358-81AE-46E6-8047-FDE81AD3CD26}"/>
    <dgm:cxn modelId="{EC2BFFE8-F4CB-49D3-A839-2613A3A29B11}" type="presOf" srcId="{4D64B85E-3DA2-4D6E-85A4-5CE2B3719EC1}" destId="{CC298506-5507-4FE3-A062-E8E8026E13DF}" srcOrd="0" destOrd="0" presId="urn:microsoft.com/office/officeart/2008/layout/PictureAccentList"/>
    <dgm:cxn modelId="{E6831B49-A718-4583-B442-10BCFB5CD742}" srcId="{CD925550-2CDD-4A93-B84E-09E10E2E4C9B}" destId="{4D64B85E-3DA2-4D6E-85A4-5CE2B3719EC1}" srcOrd="1" destOrd="0" parTransId="{57575F3D-25CA-44C2-B6CD-1A5B146B00B1}" sibTransId="{A9EDDA9E-2F80-4A94-B941-2DC243ECD0F7}"/>
    <dgm:cxn modelId="{8D28F3F9-9B77-45C2-953C-49438042A53A}" type="presOf" srcId="{CD925550-2CDD-4A93-B84E-09E10E2E4C9B}" destId="{709F16BB-74FE-461A-9B97-28434E3FFB25}" srcOrd="0" destOrd="0" presId="urn:microsoft.com/office/officeart/2008/layout/PictureAccentList"/>
    <dgm:cxn modelId="{6936698D-E97D-45B4-894C-6EC117E7BE9F}" type="presParOf" srcId="{C5151ED8-235F-4B24-9C95-3E04DAF87250}" destId="{43E8F854-1D09-448C-99D4-7E927B96D8AE}" srcOrd="0" destOrd="0" presId="urn:microsoft.com/office/officeart/2008/layout/PictureAccentList"/>
    <dgm:cxn modelId="{26B58D76-6639-4AFD-9EE5-6A281A9DBA70}" type="presParOf" srcId="{43E8F854-1D09-448C-99D4-7E927B96D8AE}" destId="{2363CC74-E265-4F07-8283-1175F8C1DA82}" srcOrd="0" destOrd="0" presId="urn:microsoft.com/office/officeart/2008/layout/PictureAccentList"/>
    <dgm:cxn modelId="{89C14096-ABDD-4A58-AF13-176DBC2874B1}" type="presParOf" srcId="{2363CC74-E265-4F07-8283-1175F8C1DA82}" destId="{709F16BB-74FE-461A-9B97-28434E3FFB25}" srcOrd="0" destOrd="0" presId="urn:microsoft.com/office/officeart/2008/layout/PictureAccentList"/>
    <dgm:cxn modelId="{4933B9FD-3633-4253-8722-F4C0AF610E5F}" type="presParOf" srcId="{43E8F854-1D09-448C-99D4-7E927B96D8AE}" destId="{001CA82A-FD12-4BFC-B693-4DCF0F054B21}" srcOrd="1" destOrd="0" presId="urn:microsoft.com/office/officeart/2008/layout/PictureAccentList"/>
    <dgm:cxn modelId="{BF8EDB2A-3B08-445F-A49D-B67FC987A0EF}" type="presParOf" srcId="{001CA82A-FD12-4BFC-B693-4DCF0F054B21}" destId="{76FAB885-30E9-4E0B-80D7-F24C19DB030E}" srcOrd="0" destOrd="0" presId="urn:microsoft.com/office/officeart/2008/layout/PictureAccentList"/>
    <dgm:cxn modelId="{F2578632-CF53-4321-BD5D-5468DF426A0E}" type="presParOf" srcId="{76FAB885-30E9-4E0B-80D7-F24C19DB030E}" destId="{06F698AE-57ED-44B4-A77D-D53D447D3E1C}" srcOrd="0" destOrd="0" presId="urn:microsoft.com/office/officeart/2008/layout/PictureAccentList"/>
    <dgm:cxn modelId="{4B73C5B9-D411-4E58-90E7-F0BCA1082589}" type="presParOf" srcId="{76FAB885-30E9-4E0B-80D7-F24C19DB030E}" destId="{818056AC-B8E6-41F7-A78A-3161FA789509}" srcOrd="1" destOrd="0" presId="urn:microsoft.com/office/officeart/2008/layout/PictureAccentList"/>
    <dgm:cxn modelId="{3F29E519-D6E7-4CE8-B63C-10F5FAFBDA56}" type="presParOf" srcId="{001CA82A-FD12-4BFC-B693-4DCF0F054B21}" destId="{6B417350-D956-4392-B466-2B92C88FE32D}" srcOrd="1" destOrd="0" presId="urn:microsoft.com/office/officeart/2008/layout/PictureAccentList"/>
    <dgm:cxn modelId="{818D400A-FD7B-431F-9287-EAD5C32E80FB}" type="presParOf" srcId="{6B417350-D956-4392-B466-2B92C88FE32D}" destId="{9785FCA0-5479-4DAB-BA61-D39D67C69E2B}" srcOrd="0" destOrd="0" presId="urn:microsoft.com/office/officeart/2008/layout/PictureAccentList"/>
    <dgm:cxn modelId="{B6D0BF0F-AA77-4847-82C7-CF4B0FB13BA7}" type="presParOf" srcId="{6B417350-D956-4392-B466-2B92C88FE32D}" destId="{CC298506-5507-4FE3-A062-E8E8026E13DF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AEE6A8-503D-4BDB-9129-99BAF4420575}" type="datetimeFigureOut">
              <a:rPr lang="en-US" smtClean="0"/>
              <a:t>7/1/2014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67FE5E-8DF8-4228-9206-8D1C866695E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895600"/>
            <a:ext cx="7851648" cy="2743200"/>
          </a:xfrm>
        </p:spPr>
        <p:txBody>
          <a:bodyPr>
            <a:noAutofit/>
          </a:bodyPr>
          <a:lstStyle/>
          <a:p>
            <a:r>
              <a:rPr lang="en-US" sz="8000" dirty="0" smtClean="0"/>
              <a:t>Priority Strategies for FY13/14 Reporting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457497"/>
            <a:ext cx="7854696" cy="1371600"/>
          </a:xfrm>
        </p:spPr>
        <p:txBody>
          <a:bodyPr>
            <a:normAutofit/>
          </a:bodyPr>
          <a:lstStyle/>
          <a:p>
            <a:pPr algn="l"/>
            <a:r>
              <a:rPr lang="en-US" sz="2000" b="1" i="1" dirty="0" smtClean="0"/>
              <a:t>Rosemary Matt</a:t>
            </a:r>
          </a:p>
          <a:p>
            <a:pPr algn="l"/>
            <a:r>
              <a:rPr lang="en-US" sz="2000" b="1" i="1" dirty="0" smtClean="0"/>
              <a:t>NYS Director of Accountability</a:t>
            </a:r>
          </a:p>
          <a:p>
            <a:pPr algn="l"/>
            <a:r>
              <a:rPr lang="en-US" sz="2000" b="1" i="1" dirty="0" smtClean="0"/>
              <a:t>June 2014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1912801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45224" y="121920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en-US" sz="5400" b="1" dirty="0" smtClean="0"/>
              <a:t>NRS Tables Data Check Reports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571500" y="3429000"/>
            <a:ext cx="2171700" cy="7620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6172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124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Additional Follow-Up Measures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95525"/>
            <a:ext cx="86106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0" y="3619500"/>
            <a:ext cx="3200400" cy="1562100"/>
          </a:xfrm>
          <a:prstGeom prst="ellips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7975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45224" y="121920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en-US" sz="5400" b="1" dirty="0" smtClean="0"/>
              <a:t>NRS Tables Data Check Reports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576755" y="3581400"/>
            <a:ext cx="2171700" cy="76200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6172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0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4213" y="533400"/>
            <a:ext cx="7546975" cy="1371600"/>
          </a:xfrm>
        </p:spPr>
        <p:txBody>
          <a:bodyPr/>
          <a:lstStyle/>
          <a:p>
            <a:pPr algn="ctr"/>
            <a:r>
              <a:rPr lang="en-US" altLang="en-US" sz="4800" smtClean="0"/>
              <a:t>Response Rate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4635500"/>
            <a:ext cx="4402138" cy="138588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anchor="ctr" anchorCtr="1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Employment Outcomes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Entered Employment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Retain Employment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170488" y="5062538"/>
            <a:ext cx="1763712" cy="8509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726" name="TextBox 4"/>
          <p:cNvSpPr txBox="1">
            <a:spLocks noChangeArrowheads="1"/>
          </p:cNvSpPr>
          <p:nvPr/>
        </p:nvSpPr>
        <p:spPr bwMode="auto">
          <a:xfrm>
            <a:off x="7040563" y="5195888"/>
            <a:ext cx="1028700" cy="5842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/>
              <a:t>70%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22483"/>
            <a:ext cx="86868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5956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Automatic Goal Setting </a:t>
            </a:r>
            <a:endParaRPr lang="en-US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95300" y="61722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 Employment Goal Setting/changes will appear immediately (after </a:t>
            </a:r>
            <a:r>
              <a:rPr lang="en-US" b="1" dirty="0" smtClean="0"/>
              <a:t>data is </a:t>
            </a:r>
            <a:r>
              <a:rPr lang="en-US" b="1" dirty="0"/>
              <a:t>saved) on the Goals &amp; Outcomes tab</a:t>
            </a:r>
          </a:p>
          <a:p>
            <a:endParaRPr lang="en-US" b="1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010569540"/>
              </p:ext>
            </p:extLst>
          </p:nvPr>
        </p:nvGraphicFramePr>
        <p:xfrm>
          <a:off x="0" y="9144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8334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Outcome Timeline </a:t>
            </a:r>
            <a:endParaRPr lang="en-US" sz="6000" b="1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038077084"/>
              </p:ext>
            </p:extLst>
          </p:nvPr>
        </p:nvGraphicFramePr>
        <p:xfrm>
          <a:off x="0" y="9144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4381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FY13/14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/>
          <a:lstStyle/>
          <a:p>
            <a:r>
              <a:rPr lang="en-US" dirty="0" smtClean="0"/>
              <a:t>Includes students who have exited in the following Quarters: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Quarters 2, 3, 4 of FY12/13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And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Quarter 1 of FY13/14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314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86038"/>
            <a:ext cx="8982075" cy="198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-30307" y="5562600"/>
            <a:ext cx="8991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EMPLOYMENT Outcomes included in FY13/14 NRS Report range for Exit Dates from October 1, 2012 through September 30, </a:t>
            </a:r>
            <a:r>
              <a:rPr lang="en-US" sz="2800" b="1" dirty="0" smtClean="0"/>
              <a:t>2013</a:t>
            </a:r>
            <a:br>
              <a:rPr lang="en-US" sz="2800" b="1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/>
              <a:t>Quarters 2, 3, and 4 of FY12/13 and Quarter 1 of FY13/14</a:t>
            </a:r>
            <a:endParaRPr lang="en-US" sz="28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11430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/>
              <a:t> Employment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995721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0327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>Recording the Outcome in ASISTS</a:t>
            </a:r>
            <a:endParaRPr lang="en-US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413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/>
              <a:t>Outcome Timeline </a:t>
            </a:r>
            <a:endParaRPr lang="en-US" sz="6000" b="1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074338416"/>
              </p:ext>
            </p:extLst>
          </p:nvPr>
        </p:nvGraphicFramePr>
        <p:xfrm>
          <a:off x="0" y="9144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842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en-US" sz="6000" b="1" dirty="0" smtClean="0"/>
              <a:t>Changes to the Program Evaluation Report: </a:t>
            </a:r>
          </a:p>
        </p:txBody>
      </p:sp>
    </p:spTree>
    <p:extLst>
      <p:ext uri="{BB962C8B-B14F-4D97-AF65-F5344CB8AC3E}">
        <p14:creationId xmlns:p14="http://schemas.microsoft.com/office/powerpoint/2010/main" val="208988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Retain Employment FY13/14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r>
              <a:rPr lang="en-US" dirty="0" smtClean="0"/>
              <a:t>Includes students who have exited in the following Quarters: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Quarter 4 of FY11/12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And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Quarters 1,2, &amp; 3 of FY12/13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98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1618" y="5486400"/>
            <a:ext cx="8991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/>
              <a:t>RETAIN/IMPROVE EMPLOYMENT Outcomes included in FY13/14 NRS Report range for Exit Dates from April 1, 2012 through March 31, </a:t>
            </a:r>
            <a:r>
              <a:rPr lang="en-US" sz="2400" b="1" dirty="0" smtClean="0"/>
              <a:t>2013</a:t>
            </a:r>
            <a:br>
              <a:rPr lang="en-US" sz="2400" b="1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Quarter 4 of FY11/12 and Quarters 1, 2, and 3 of FY12/13</a:t>
            </a: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11430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 smtClean="0"/>
              <a:t> Retain Employment</a:t>
            </a:r>
            <a:endParaRPr lang="en-US" sz="6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71750"/>
            <a:ext cx="9143999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0658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/>
              <a:t>Retain Employment</a:t>
            </a:r>
            <a:endParaRPr lang="en-US" sz="60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5" y="1905000"/>
            <a:ext cx="9144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5012365" y="1752600"/>
            <a:ext cx="2819400" cy="6858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09800" y="5562600"/>
            <a:ext cx="7543799" cy="81915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29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Response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sz="3600" b="1" dirty="0" smtClean="0"/>
              <a:t>Employment</a:t>
            </a:r>
            <a:endParaRPr lang="en-US" b="1" dirty="0" smtClean="0"/>
          </a:p>
          <a:p>
            <a:pPr lvl="1"/>
            <a:r>
              <a:rPr lang="en-US" dirty="0" smtClean="0"/>
              <a:t>Survey date may be anytime while the student is enrolled or up through October 31</a:t>
            </a:r>
            <a:r>
              <a:rPr lang="en-US" baseline="30000" dirty="0" smtClean="0"/>
              <a:t>st</a:t>
            </a:r>
            <a:r>
              <a:rPr lang="en-US" dirty="0" smtClean="0"/>
              <a:t> of the reporting year</a:t>
            </a:r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sz="3600" b="1" dirty="0" smtClean="0"/>
              <a:t>Retain Employment</a:t>
            </a:r>
          </a:p>
          <a:p>
            <a:pPr lvl="1"/>
            <a:r>
              <a:rPr lang="en-US" dirty="0" smtClean="0"/>
              <a:t>Earliest survey date must be within the third quarter after the student’s exit quarter but no later than October 31</a:t>
            </a:r>
            <a:r>
              <a:rPr lang="en-US" baseline="30000" dirty="0" smtClean="0"/>
              <a:t>st</a:t>
            </a:r>
            <a:r>
              <a:rPr lang="en-US" dirty="0" smtClean="0"/>
              <a:t> of the reporting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921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6211669"/>
            <a:ext cx="857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 GED/Secondary School Diploma Goal setting/changes will require an</a:t>
            </a:r>
          </a:p>
          <a:p>
            <a:r>
              <a:rPr lang="en-US" b="1" dirty="0"/>
              <a:t>overnight processing of data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558458132"/>
              </p:ext>
            </p:extLst>
          </p:nvPr>
        </p:nvGraphicFramePr>
        <p:xfrm>
          <a:off x="-13855" y="6858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25342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Response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9144000" cy="30937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smtClean="0"/>
              <a:t>Obtain High School Equivalency Diploma</a:t>
            </a:r>
          </a:p>
          <a:p>
            <a:pPr marL="0" indent="0">
              <a:buNone/>
            </a:pPr>
            <a:endParaRPr lang="en-US" b="1" dirty="0" smtClean="0"/>
          </a:p>
          <a:p>
            <a:pPr lvl="1"/>
            <a:r>
              <a:rPr lang="en-US" dirty="0" smtClean="0"/>
              <a:t>Survey date may be anytime while the student is enrolled or up through October 31</a:t>
            </a:r>
            <a:r>
              <a:rPr lang="en-US" baseline="30000" dirty="0" smtClean="0"/>
              <a:t>st</a:t>
            </a:r>
            <a:r>
              <a:rPr lang="en-US" dirty="0" smtClean="0"/>
              <a:t> of the reporting year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6388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Reminder: In FY13/14 and FY14/15, this outcome will NOT be included in the NYS Report Card rubric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00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6211669"/>
            <a:ext cx="857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 Post-Secondary Education/Training Goal setting/changes will require </a:t>
            </a:r>
            <a:r>
              <a:rPr lang="en-US" b="1" dirty="0" smtClean="0"/>
              <a:t>an overnight </a:t>
            </a:r>
            <a:r>
              <a:rPr lang="en-US" b="1" dirty="0"/>
              <a:t>processing of data to appear on the Goals &amp; Outcomes tab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512448376"/>
              </p:ext>
            </p:extLst>
          </p:nvPr>
        </p:nvGraphicFramePr>
        <p:xfrm>
          <a:off x="-13855" y="6858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5943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r>
              <a:rPr lang="en-US" dirty="0" smtClean="0"/>
              <a:t>Survey Response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4636" y="1600200"/>
            <a:ext cx="9144000" cy="52578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 smtClean="0"/>
              <a:t>Enter Postsecondary Education or Training</a:t>
            </a:r>
          </a:p>
          <a:p>
            <a:pPr marL="0" indent="0">
              <a:buNone/>
            </a:pPr>
            <a:endParaRPr lang="en-US" sz="3600" b="1" dirty="0" smtClean="0"/>
          </a:p>
          <a:p>
            <a:pPr lvl="1"/>
            <a:r>
              <a:rPr lang="en-US" dirty="0" smtClean="0"/>
              <a:t>Survey date must be after the student exits but no later than October 31</a:t>
            </a:r>
            <a:r>
              <a:rPr lang="en-US" baseline="30000" dirty="0" smtClean="0"/>
              <a:t>st</a:t>
            </a:r>
            <a:r>
              <a:rPr lang="en-US" dirty="0" smtClean="0"/>
              <a:t> of the reporting year</a:t>
            </a:r>
          </a:p>
          <a:p>
            <a:pPr lvl="1"/>
            <a:r>
              <a:rPr lang="en-US" dirty="0" smtClean="0"/>
              <a:t>Or in the case of a foreign diploma, survey date may be while they are in the program</a:t>
            </a:r>
          </a:p>
          <a:p>
            <a:pPr lvl="1"/>
            <a:r>
              <a:rPr lang="en-US" dirty="0" smtClean="0"/>
              <a:t>Beginning with FY13/14, students with this goal that do not achieve in the year in which they exited will have the next program year to achieve the outcome</a:t>
            </a:r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7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419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New Information: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057400"/>
            <a:ext cx="8305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/>
              <a:t>Students’ Highest Educational Level or Degree </a:t>
            </a:r>
            <a:r>
              <a:rPr lang="en-US" sz="3200" b="1" dirty="0" smtClean="0"/>
              <a:t>Attained</a:t>
            </a:r>
            <a:endParaRPr lang="en-US" sz="3200" b="1" dirty="0"/>
          </a:p>
          <a:p>
            <a:pPr lvl="0" algn="ctr"/>
            <a:r>
              <a:rPr lang="en-US" sz="3200" b="1" dirty="0" smtClean="0"/>
              <a:t>&amp;</a:t>
            </a:r>
            <a:endParaRPr lang="en-US" sz="3200" b="1" dirty="0"/>
          </a:p>
          <a:p>
            <a:pPr algn="ctr"/>
            <a:r>
              <a:rPr lang="en-US" sz="3200" b="1" dirty="0" smtClean="0"/>
              <a:t>Teacher </a:t>
            </a:r>
            <a:r>
              <a:rPr lang="en-US" sz="3200" b="1" dirty="0"/>
              <a:t>Experience and </a:t>
            </a:r>
            <a:r>
              <a:rPr lang="en-US" sz="3200" b="1" dirty="0" smtClean="0"/>
              <a:t>Certification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These fields are already available in ASISTS</a:t>
            </a:r>
          </a:p>
          <a:p>
            <a:pPr algn="ctr"/>
            <a:r>
              <a:rPr lang="en-US" sz="3200" b="1" dirty="0" smtClean="0"/>
              <a:t>they are </a:t>
            </a:r>
            <a:r>
              <a:rPr lang="en-US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REQUIRED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smtClean="0"/>
              <a:t>fields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589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1752600" y="304800"/>
            <a:ext cx="2971800" cy="1524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19163"/>
            <a:ext cx="5257800" cy="5605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90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 smtClean="0"/>
              <a:t>Educational Gain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" y="2209800"/>
            <a:ext cx="8991600" cy="427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5256" y="5334000"/>
            <a:ext cx="4947744" cy="76200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 smtClean="0"/>
              <a:t>Follow Up Outcome Table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48594"/>
            <a:ext cx="86106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Oval 3"/>
          <p:cNvSpPr>
            <a:spLocks noChangeArrowheads="1"/>
          </p:cNvSpPr>
          <p:nvPr/>
        </p:nvSpPr>
        <p:spPr bwMode="auto">
          <a:xfrm>
            <a:off x="0" y="4201674"/>
            <a:ext cx="9144000" cy="1284726"/>
          </a:xfrm>
          <a:prstGeom prst="ellips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0849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45224" y="121920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en-US" sz="5400" b="1" dirty="0" smtClean="0"/>
              <a:t>NRS Tables Data Check Reports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545224" y="3276600"/>
            <a:ext cx="1905000" cy="7620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6172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74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6000" b="1" dirty="0" smtClean="0"/>
              <a:t>Follow Up Outcome Table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48594"/>
            <a:ext cx="86106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Oval 3"/>
          <p:cNvSpPr>
            <a:spLocks noChangeArrowheads="1"/>
          </p:cNvSpPr>
          <p:nvPr/>
        </p:nvSpPr>
        <p:spPr bwMode="auto">
          <a:xfrm>
            <a:off x="220717" y="3225443"/>
            <a:ext cx="2743200" cy="1284726"/>
          </a:xfrm>
          <a:prstGeom prst="ellips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04434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45224" y="121920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en-US" sz="5400" b="1" dirty="0" smtClean="0"/>
              <a:t>NRS Tables Data Check Reports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838200" y="5468007"/>
            <a:ext cx="1905000" cy="762000"/>
          </a:xfrm>
          <a:prstGeom prst="rightArrow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6172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05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en-US" sz="6000" b="1" dirty="0" smtClean="0"/>
              <a:t>Additional Follow-Up Measures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5385"/>
            <a:ext cx="8813581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0" y="3942366"/>
            <a:ext cx="4114800" cy="990600"/>
          </a:xfrm>
          <a:prstGeom prst="ellips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7227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529</TotalTime>
  <Words>659</Words>
  <Application>Microsoft Office PowerPoint</Application>
  <PresentationFormat>On-screen Show (4:3)</PresentationFormat>
  <Paragraphs>89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Black</vt:lpstr>
      <vt:lpstr>Calibri</vt:lpstr>
      <vt:lpstr>Constantia</vt:lpstr>
      <vt:lpstr>Wingdings 2</vt:lpstr>
      <vt:lpstr>Flow</vt:lpstr>
      <vt:lpstr>Priority Strategies for FY13/14 Reporting</vt:lpstr>
      <vt:lpstr>Changes to the Program Evaluation Report: </vt:lpstr>
      <vt:lpstr>PowerPoint Presentation</vt:lpstr>
      <vt:lpstr>Educational Gain</vt:lpstr>
      <vt:lpstr>Follow Up Outcome Table</vt:lpstr>
      <vt:lpstr>NRS Tables Data Check Reports</vt:lpstr>
      <vt:lpstr>Follow Up Outcome Table</vt:lpstr>
      <vt:lpstr>NRS Tables Data Check Reports</vt:lpstr>
      <vt:lpstr>Additional Follow-Up Measures</vt:lpstr>
      <vt:lpstr>NRS Tables Data Check Reports</vt:lpstr>
      <vt:lpstr>Additional Follow-Up Measures</vt:lpstr>
      <vt:lpstr>NRS Tables Data Check Reports</vt:lpstr>
      <vt:lpstr>Response Rate</vt:lpstr>
      <vt:lpstr>Automatic Goal Setting </vt:lpstr>
      <vt:lpstr>Outcome Timeline </vt:lpstr>
      <vt:lpstr>Employment FY13/14</vt:lpstr>
      <vt:lpstr>EMPLOYMENT Outcomes included in FY13/14 NRS Report range for Exit Dates from October 1, 2012 through September 30, 2013  Quarters 2, 3, and 4 of FY12/13 and Quarter 1 of FY13/14</vt:lpstr>
      <vt:lpstr>Recording the Outcome in ASISTS</vt:lpstr>
      <vt:lpstr>Outcome Timeline </vt:lpstr>
      <vt:lpstr>Retain Employment FY13/14</vt:lpstr>
      <vt:lpstr>RETAIN/IMPROVE EMPLOYMENT Outcomes included in FY13/14 NRS Report range for Exit Dates from April 1, 2012 through March 31, 2013  Quarter 4 of FY11/12 and Quarters 1, 2, and 3 of FY12/13</vt:lpstr>
      <vt:lpstr>Retain Employment</vt:lpstr>
      <vt:lpstr>Survey Response Date</vt:lpstr>
      <vt:lpstr>PowerPoint Presentation</vt:lpstr>
      <vt:lpstr>Survey Response Date</vt:lpstr>
      <vt:lpstr>PowerPoint Presentation</vt:lpstr>
      <vt:lpstr>Survey Response Date</vt:lpstr>
      <vt:lpstr>New Information:</vt:lpstr>
    </vt:vector>
  </TitlesOfParts>
  <Company>Cayuga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the Mystery out of Follow Up Outcomes</dc:title>
  <dc:creator>Rosemary</dc:creator>
  <cp:lastModifiedBy>Melissa Jenkin</cp:lastModifiedBy>
  <cp:revision>29</cp:revision>
  <cp:lastPrinted>2014-07-01T15:19:44Z</cp:lastPrinted>
  <dcterms:created xsi:type="dcterms:W3CDTF">2014-02-25T14:55:20Z</dcterms:created>
  <dcterms:modified xsi:type="dcterms:W3CDTF">2014-07-01T15:19:59Z</dcterms:modified>
</cp:coreProperties>
</file>