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7" r:id="rId6"/>
    <p:sldId id="269" r:id="rId7"/>
    <p:sldId id="263" r:id="rId8"/>
    <p:sldId id="26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5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3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5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7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9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2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3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2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5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6DB2A-BBB0-401D-BBCB-F8A8034221EC}" type="datetimeFigureOut">
              <a:rPr lang="en-US" smtClean="0"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1B9A8-ED64-4D8A-B0FE-FE81A61D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7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939" y="371861"/>
            <a:ext cx="9829800" cy="56292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668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27018" y="3581400"/>
            <a:ext cx="304800" cy="184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11482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057400" y="4253300"/>
            <a:ext cx="304800" cy="461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36674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8058" y="31864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90800" y="3371165"/>
            <a:ext cx="0" cy="296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67000" y="3371165"/>
            <a:ext cx="381000" cy="296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200400" y="4572000"/>
            <a:ext cx="3810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771900" y="3792190"/>
            <a:ext cx="342900" cy="59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black">
          <a:xfrm flipH="1" flipV="1">
            <a:off x="5867400" y="3728696"/>
            <a:ext cx="228600" cy="1274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0"/>
          </p:cNvCxnSpPr>
          <p:nvPr/>
        </p:nvCxnSpPr>
        <p:spPr>
          <a:xfrm flipV="1">
            <a:off x="6515100" y="3673734"/>
            <a:ext cx="114300" cy="364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0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052" y="371861"/>
            <a:ext cx="9829800" cy="56292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668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27018" y="3581400"/>
            <a:ext cx="304800" cy="184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11482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057400" y="4253300"/>
            <a:ext cx="304800" cy="461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36674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8058" y="31864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90800" y="3371165"/>
            <a:ext cx="0" cy="296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67000" y="3432348"/>
            <a:ext cx="326923" cy="2350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200400" y="4572000"/>
            <a:ext cx="3810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771900" y="3792190"/>
            <a:ext cx="342900" cy="59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black">
          <a:xfrm flipH="1" flipV="1">
            <a:off x="5867400" y="3758729"/>
            <a:ext cx="228600" cy="1274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0"/>
          </p:cNvCxnSpPr>
          <p:nvPr/>
        </p:nvCxnSpPr>
        <p:spPr>
          <a:xfrm flipV="1">
            <a:off x="6515100" y="3673734"/>
            <a:ext cx="114300" cy="364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3592305"/>
            <a:ext cx="639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Mexico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119177" y="4253300"/>
            <a:ext cx="692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Ecuador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45328" y="2934081"/>
            <a:ext cx="1423018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Dominican Republic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104988" y="32282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Haiti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352800" y="5029200"/>
            <a:ext cx="522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Brazil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438155" y="3886200"/>
            <a:ext cx="667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Senegal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89357" y="429500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India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792776" y="3990201"/>
            <a:ext cx="60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Yemen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73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8" t="22800" r="56337" b="61321"/>
          <a:stretch/>
        </p:blipFill>
        <p:spPr bwMode="auto">
          <a:xfrm>
            <a:off x="838200" y="533400"/>
            <a:ext cx="48869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3" t="17167" r="72475" b="81444"/>
          <a:stretch/>
        </p:blipFill>
        <p:spPr bwMode="auto">
          <a:xfrm>
            <a:off x="4805362" y="3009900"/>
            <a:ext cx="9096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94147" y="4114800"/>
            <a:ext cx="44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96274" y="1447800"/>
            <a:ext cx="44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791200"/>
            <a:ext cx="457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Great Britain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193473" y="3883967"/>
            <a:ext cx="44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8" t="22800" r="56337" b="61321"/>
          <a:stretch/>
        </p:blipFill>
        <p:spPr bwMode="auto">
          <a:xfrm>
            <a:off x="838200" y="533400"/>
            <a:ext cx="48869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3" t="17167" r="72475" b="81444"/>
          <a:stretch/>
        </p:blipFill>
        <p:spPr bwMode="auto">
          <a:xfrm>
            <a:off x="4805362" y="3009900"/>
            <a:ext cx="9096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89347" y="4267200"/>
            <a:ext cx="1181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England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050268"/>
            <a:ext cx="118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1447800"/>
            <a:ext cx="129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Scotland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791200"/>
            <a:ext cx="457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Great Britain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28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8" t="22800" r="56337" b="61321"/>
          <a:stretch/>
        </p:blipFill>
        <p:spPr bwMode="auto">
          <a:xfrm>
            <a:off x="838200" y="533400"/>
            <a:ext cx="48869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3" t="17167" r="72475" b="81444"/>
          <a:stretch/>
        </p:blipFill>
        <p:spPr bwMode="auto">
          <a:xfrm>
            <a:off x="4805362" y="3009900"/>
            <a:ext cx="9096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89347" y="4267200"/>
            <a:ext cx="1181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England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050268"/>
            <a:ext cx="118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1447800"/>
            <a:ext cx="129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Scotland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791200"/>
            <a:ext cx="457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United Kingdom (U.K.)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362200"/>
            <a:ext cx="8382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Northern</a:t>
            </a:r>
          </a:p>
          <a:p>
            <a:pPr algn="ctr"/>
            <a:r>
              <a:rPr lang="en-US" sz="1200" b="1" dirty="0" smtClean="0"/>
              <a:t>Ireland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118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8" t="22800" r="56337" b="61321"/>
          <a:stretch/>
        </p:blipFill>
        <p:spPr bwMode="auto">
          <a:xfrm>
            <a:off x="838200" y="533400"/>
            <a:ext cx="48869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3" t="17167" r="72475" b="81444"/>
          <a:stretch/>
        </p:blipFill>
        <p:spPr bwMode="auto">
          <a:xfrm>
            <a:off x="4805362" y="3009900"/>
            <a:ext cx="9096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00" y="4267200"/>
            <a:ext cx="1181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791200"/>
            <a:ext cx="457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United Kingdom (U.K.)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2147" y="3883967"/>
            <a:ext cx="44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2362200"/>
            <a:ext cx="44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3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4" t="4206" r="5414" b="35965"/>
          <a:stretch/>
        </p:blipFill>
        <p:spPr bwMode="auto">
          <a:xfrm>
            <a:off x="828675" y="357188"/>
            <a:ext cx="6562725" cy="571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1905001" y="886691"/>
            <a:ext cx="1953490" cy="4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2438400" y="443345"/>
            <a:ext cx="1953490" cy="4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935184" y="3429000"/>
            <a:ext cx="1510144" cy="4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2445328" y="5798127"/>
            <a:ext cx="1664709" cy="22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3381591" y="2888672"/>
            <a:ext cx="580809" cy="22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6400800" y="4876800"/>
            <a:ext cx="838200" cy="2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48400" y="1981200"/>
            <a:ext cx="990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1" y="543580"/>
            <a:ext cx="1371599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Europe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301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4" t="4206" r="5414" b="35965"/>
          <a:stretch/>
        </p:blipFill>
        <p:spPr bwMode="auto">
          <a:xfrm>
            <a:off x="828675" y="357188"/>
            <a:ext cx="6562725" cy="571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1905001" y="886691"/>
            <a:ext cx="1953490" cy="4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2438400" y="443345"/>
            <a:ext cx="1953490" cy="4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935184" y="3429000"/>
            <a:ext cx="1510144" cy="4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2445328" y="5798127"/>
            <a:ext cx="1664709" cy="22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3381591" y="2888672"/>
            <a:ext cx="580809" cy="22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aff\Desktop\Picture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t="6672" r="66630" b="88688"/>
          <a:stretch/>
        </p:blipFill>
        <p:spPr bwMode="auto">
          <a:xfrm>
            <a:off x="6400800" y="4876800"/>
            <a:ext cx="838200" cy="2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48400" y="1981200"/>
            <a:ext cx="990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0107" y="29718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England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47110" y="3962400"/>
            <a:ext cx="81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77892" y="498366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3563" y="4798999"/>
            <a:ext cx="96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Portugal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18235" y="585144"/>
            <a:ext cx="132709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Europe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58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ocuments\caribbean_labeled_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8" t="16759" r="6496" b="18410"/>
          <a:stretch/>
        </p:blipFill>
        <p:spPr bwMode="auto">
          <a:xfrm>
            <a:off x="1143000" y="685800"/>
            <a:ext cx="5140037" cy="489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5791200"/>
            <a:ext cx="2895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Caribbean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38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87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20</cp:revision>
  <dcterms:created xsi:type="dcterms:W3CDTF">2014-11-22T22:48:11Z</dcterms:created>
  <dcterms:modified xsi:type="dcterms:W3CDTF">2014-11-23T00:31:59Z</dcterms:modified>
</cp:coreProperties>
</file>