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8" r:id="rId5"/>
    <p:sldId id="267" r:id="rId6"/>
    <p:sldId id="269" r:id="rId7"/>
    <p:sldId id="263" r:id="rId8"/>
    <p:sldId id="262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00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6DB2A-BBB0-401D-BBCB-F8A8034221EC}" type="datetimeFigureOut">
              <a:rPr lang="en-US" smtClean="0"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B9A8-ED64-4D8A-B0FE-FE81A61DB5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152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6DB2A-BBB0-401D-BBCB-F8A8034221EC}" type="datetimeFigureOut">
              <a:rPr lang="en-US" smtClean="0"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B9A8-ED64-4D8A-B0FE-FE81A61DB5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0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6DB2A-BBB0-401D-BBCB-F8A8034221EC}" type="datetimeFigureOut">
              <a:rPr lang="en-US" smtClean="0"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B9A8-ED64-4D8A-B0FE-FE81A61DB5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439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6DB2A-BBB0-401D-BBCB-F8A8034221EC}" type="datetimeFigureOut">
              <a:rPr lang="en-US" smtClean="0"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B9A8-ED64-4D8A-B0FE-FE81A61DB5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853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6DB2A-BBB0-401D-BBCB-F8A8034221EC}" type="datetimeFigureOut">
              <a:rPr lang="en-US" smtClean="0"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B9A8-ED64-4D8A-B0FE-FE81A61DB5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873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6DB2A-BBB0-401D-BBCB-F8A8034221EC}" type="datetimeFigureOut">
              <a:rPr lang="en-US" smtClean="0"/>
              <a:t>11/22/2014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B9A8-ED64-4D8A-B0FE-FE81A61DB5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296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6DB2A-BBB0-401D-BBCB-F8A8034221EC}" type="datetimeFigureOut">
              <a:rPr lang="en-US" smtClean="0"/>
              <a:t>11/22/2014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B9A8-ED64-4D8A-B0FE-FE81A61DB5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820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6DB2A-BBB0-401D-BBCB-F8A8034221EC}" type="datetimeFigureOut">
              <a:rPr lang="en-US" smtClean="0"/>
              <a:t>11/22/2014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B9A8-ED64-4D8A-B0FE-FE81A61DB5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935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6DB2A-BBB0-401D-BBCB-F8A8034221EC}" type="datetimeFigureOut">
              <a:rPr lang="en-US" smtClean="0"/>
              <a:t>11/22/2014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B9A8-ED64-4D8A-B0FE-FE81A61DB5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629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6DB2A-BBB0-401D-BBCB-F8A8034221EC}" type="datetimeFigureOut">
              <a:rPr lang="en-US" smtClean="0"/>
              <a:t>11/22/2014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B9A8-ED64-4D8A-B0FE-FE81A61DB5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97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6DB2A-BBB0-401D-BBCB-F8A8034221EC}" type="datetimeFigureOut">
              <a:rPr lang="en-US" smtClean="0"/>
              <a:t>11/22/2014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1B9A8-ED64-4D8A-B0FE-FE81A61DB5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152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6DB2A-BBB0-401D-BBCB-F8A8034221EC}" type="datetimeFigureOut">
              <a:rPr lang="en-US" smtClean="0"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1B9A8-ED64-4D8A-B0FE-FE81A61DB5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477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9939" y="371861"/>
            <a:ext cx="9829800" cy="56292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066800" y="35814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427018" y="3581400"/>
            <a:ext cx="304800" cy="1846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811482" y="4114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057400" y="4253300"/>
            <a:ext cx="304800" cy="461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019800" y="38100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7.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581400" y="3667432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6.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324600" y="4038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8.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505200" y="4800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5.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898058" y="3186499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4.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438400" y="3124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590800" y="3371165"/>
            <a:ext cx="0" cy="2962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2667000" y="3371165"/>
            <a:ext cx="381000" cy="2962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3200400" y="4572000"/>
            <a:ext cx="381000" cy="4132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3771900" y="3792190"/>
            <a:ext cx="342900" cy="599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 bwMode="black">
          <a:xfrm flipH="1" flipV="1">
            <a:off x="5867400" y="3728696"/>
            <a:ext cx="228600" cy="12747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20" idx="0"/>
          </p:cNvCxnSpPr>
          <p:nvPr/>
        </p:nvCxnSpPr>
        <p:spPr>
          <a:xfrm flipV="1">
            <a:off x="6515100" y="3673734"/>
            <a:ext cx="114300" cy="3648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08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6052" y="371861"/>
            <a:ext cx="9829800" cy="56292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066800" y="35814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427018" y="3581400"/>
            <a:ext cx="304800" cy="1846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811482" y="4114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057400" y="4253300"/>
            <a:ext cx="304800" cy="461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019800" y="38100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7.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581400" y="3667432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6.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324600" y="4038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8.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505200" y="4800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5.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898058" y="3186499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4.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438400" y="3124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590800" y="3371165"/>
            <a:ext cx="0" cy="2962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2667000" y="3432348"/>
            <a:ext cx="326923" cy="2350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3200400" y="4572000"/>
            <a:ext cx="381000" cy="4132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3771900" y="3792190"/>
            <a:ext cx="342900" cy="599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 bwMode="black">
          <a:xfrm flipH="1" flipV="1">
            <a:off x="5867400" y="3758729"/>
            <a:ext cx="228600" cy="12747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20" idx="0"/>
          </p:cNvCxnSpPr>
          <p:nvPr/>
        </p:nvCxnSpPr>
        <p:spPr>
          <a:xfrm flipV="1">
            <a:off x="6515100" y="3673734"/>
            <a:ext cx="114300" cy="3648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57200" y="3592305"/>
            <a:ext cx="6395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Mexico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1119177" y="4253300"/>
            <a:ext cx="6923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Ecuador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2045328" y="2934081"/>
            <a:ext cx="1423018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Dominican Republic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3104988" y="3228201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Haiti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3352800" y="5029200"/>
            <a:ext cx="5229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Brazil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3438155" y="3886200"/>
            <a:ext cx="6674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Senegal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6289357" y="4295001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India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5792776" y="3990201"/>
            <a:ext cx="606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Yemen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7737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taff\Desktop\Picture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98" t="22800" r="56337" b="61321"/>
          <a:stretch/>
        </p:blipFill>
        <p:spPr bwMode="auto">
          <a:xfrm>
            <a:off x="838200" y="533400"/>
            <a:ext cx="4886913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Staff\Desktop\Picture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53" t="17167" r="72475" b="81444"/>
          <a:stretch/>
        </p:blipFill>
        <p:spPr bwMode="auto">
          <a:xfrm>
            <a:off x="4805362" y="3009900"/>
            <a:ext cx="909638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894147" y="4114800"/>
            <a:ext cx="449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1.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3596274" y="1447800"/>
            <a:ext cx="442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3. 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762000" y="5791200"/>
            <a:ext cx="45722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Great Britain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3193473" y="3883967"/>
            <a:ext cx="449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19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taff\Desktop\Picture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98" t="22800" r="56337" b="61321"/>
          <a:stretch/>
        </p:blipFill>
        <p:spPr bwMode="auto">
          <a:xfrm>
            <a:off x="838200" y="533400"/>
            <a:ext cx="4886913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Staff\Desktop\Picture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53" t="17167" r="72475" b="81444"/>
          <a:stretch/>
        </p:blipFill>
        <p:spPr bwMode="auto">
          <a:xfrm>
            <a:off x="4805362" y="3009900"/>
            <a:ext cx="909638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589347" y="4267200"/>
            <a:ext cx="1181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England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2971800" y="4050268"/>
            <a:ext cx="1181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Wales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200400" y="1447800"/>
            <a:ext cx="1290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Scotland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762000" y="5791200"/>
            <a:ext cx="45722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Great Britain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8285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taff\Desktop\Picture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98" t="22800" r="56337" b="61321"/>
          <a:stretch/>
        </p:blipFill>
        <p:spPr bwMode="auto">
          <a:xfrm>
            <a:off x="838200" y="533400"/>
            <a:ext cx="4886913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Staff\Desktop\Picture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53" t="17167" r="72475" b="81444"/>
          <a:stretch/>
        </p:blipFill>
        <p:spPr bwMode="auto">
          <a:xfrm>
            <a:off x="4805362" y="3009900"/>
            <a:ext cx="909638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589347" y="4267200"/>
            <a:ext cx="1181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England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2971800" y="4050268"/>
            <a:ext cx="1181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Wales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200400" y="1447800"/>
            <a:ext cx="1290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Scotland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762000" y="5791200"/>
            <a:ext cx="45722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United Kingdom (U.K.)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2362200" y="2362200"/>
            <a:ext cx="838200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Northern</a:t>
            </a:r>
          </a:p>
          <a:p>
            <a:pPr algn="ctr"/>
            <a:r>
              <a:rPr lang="en-US" sz="1200" b="1" dirty="0" smtClean="0"/>
              <a:t>Ireland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51180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taff\Desktop\Picture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98" t="22800" r="56337" b="61321"/>
          <a:stretch/>
        </p:blipFill>
        <p:spPr bwMode="auto">
          <a:xfrm>
            <a:off x="838200" y="533400"/>
            <a:ext cx="4886913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Staff\Desktop\Picture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53" t="17167" r="72475" b="81444"/>
          <a:stretch/>
        </p:blipFill>
        <p:spPr bwMode="auto">
          <a:xfrm>
            <a:off x="4805362" y="3009900"/>
            <a:ext cx="909638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886200" y="4267200"/>
            <a:ext cx="1181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1. 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3581400" y="1447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4.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762000" y="5791200"/>
            <a:ext cx="45722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United Kingdom (U.K.)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3132147" y="3883967"/>
            <a:ext cx="449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2.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514600" y="2362200"/>
            <a:ext cx="449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9333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taff\Desktop\Picture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4" t="4206" r="5414" b="35965"/>
          <a:stretch/>
        </p:blipFill>
        <p:spPr bwMode="auto">
          <a:xfrm>
            <a:off x="828675" y="357188"/>
            <a:ext cx="6562725" cy="5715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Staff\Desktop\Picture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2" t="6672" r="66630" b="88688"/>
          <a:stretch/>
        </p:blipFill>
        <p:spPr bwMode="auto">
          <a:xfrm>
            <a:off x="1905001" y="886691"/>
            <a:ext cx="1953490" cy="443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Staff\Desktop\Picture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2" t="6672" r="66630" b="88688"/>
          <a:stretch/>
        </p:blipFill>
        <p:spPr bwMode="auto">
          <a:xfrm>
            <a:off x="2438400" y="443345"/>
            <a:ext cx="1953490" cy="443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Staff\Desktop\Picture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2" t="6672" r="66630" b="88688"/>
          <a:stretch/>
        </p:blipFill>
        <p:spPr bwMode="auto">
          <a:xfrm>
            <a:off x="935184" y="3429000"/>
            <a:ext cx="1510144" cy="443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Staff\Desktop\Picture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2" t="6672" r="66630" b="88688"/>
          <a:stretch/>
        </p:blipFill>
        <p:spPr bwMode="auto">
          <a:xfrm>
            <a:off x="2445328" y="5798127"/>
            <a:ext cx="1664709" cy="221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Staff\Desktop\Picture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2" t="6672" r="66630" b="88688"/>
          <a:stretch/>
        </p:blipFill>
        <p:spPr bwMode="auto">
          <a:xfrm>
            <a:off x="3381591" y="2888672"/>
            <a:ext cx="580809" cy="221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Staff\Desktop\Picture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2" t="6672" r="66630" b="88688"/>
          <a:stretch/>
        </p:blipFill>
        <p:spPr bwMode="auto">
          <a:xfrm>
            <a:off x="6400800" y="4876800"/>
            <a:ext cx="838200" cy="241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248400" y="1981200"/>
            <a:ext cx="990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95401" y="543580"/>
            <a:ext cx="1371599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Europe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83016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taff\Desktop\Picture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4" t="4206" r="5414" b="35965"/>
          <a:stretch/>
        </p:blipFill>
        <p:spPr bwMode="auto">
          <a:xfrm>
            <a:off x="828675" y="357188"/>
            <a:ext cx="6562725" cy="5715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Staff\Desktop\Picture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2" t="6672" r="66630" b="88688"/>
          <a:stretch/>
        </p:blipFill>
        <p:spPr bwMode="auto">
          <a:xfrm>
            <a:off x="1905001" y="886691"/>
            <a:ext cx="1953490" cy="443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Staff\Desktop\Picture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2" t="6672" r="66630" b="88688"/>
          <a:stretch/>
        </p:blipFill>
        <p:spPr bwMode="auto">
          <a:xfrm>
            <a:off x="2438400" y="443345"/>
            <a:ext cx="1953490" cy="443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Staff\Desktop\Picture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2" t="6672" r="66630" b="88688"/>
          <a:stretch/>
        </p:blipFill>
        <p:spPr bwMode="auto">
          <a:xfrm>
            <a:off x="935184" y="3429000"/>
            <a:ext cx="1510144" cy="443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Staff\Desktop\Picture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2" t="6672" r="66630" b="88688"/>
          <a:stretch/>
        </p:blipFill>
        <p:spPr bwMode="auto">
          <a:xfrm>
            <a:off x="2445328" y="5798127"/>
            <a:ext cx="1664709" cy="221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Staff\Desktop\Picture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2" t="6672" r="66630" b="88688"/>
          <a:stretch/>
        </p:blipFill>
        <p:spPr bwMode="auto">
          <a:xfrm>
            <a:off x="3381591" y="2888672"/>
            <a:ext cx="580809" cy="221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Staff\Desktop\Picture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2" t="6672" r="66630" b="88688"/>
          <a:stretch/>
        </p:blipFill>
        <p:spPr bwMode="auto">
          <a:xfrm>
            <a:off x="6400800" y="4876800"/>
            <a:ext cx="838200" cy="241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248400" y="1981200"/>
            <a:ext cx="990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40107" y="2971800"/>
            <a:ext cx="946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England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47110" y="3962400"/>
            <a:ext cx="811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France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977892" y="4983665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Spain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13563" y="4798999"/>
            <a:ext cx="967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Portugal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118235" y="585144"/>
            <a:ext cx="1327093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Europe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50589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taff\Documents\caribbean_labeled_p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8" t="16759" r="6496" b="18410"/>
          <a:stretch/>
        </p:blipFill>
        <p:spPr bwMode="auto">
          <a:xfrm>
            <a:off x="1143000" y="685800"/>
            <a:ext cx="5140037" cy="4890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66800" y="5791200"/>
            <a:ext cx="28953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The Caribbean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8386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87</Words>
  <Application>Microsoft Office PowerPoint</Application>
  <PresentationFormat>On-screen Show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OACE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Staff</cp:lastModifiedBy>
  <cp:revision>20</cp:revision>
  <dcterms:created xsi:type="dcterms:W3CDTF">2014-11-22T22:48:11Z</dcterms:created>
  <dcterms:modified xsi:type="dcterms:W3CDTF">2014-11-23T00:31:59Z</dcterms:modified>
</cp:coreProperties>
</file>