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74" r:id="rId3"/>
    <p:sldId id="258" r:id="rId4"/>
    <p:sldId id="259" r:id="rId5"/>
    <p:sldId id="270" r:id="rId6"/>
    <p:sldId id="271" r:id="rId7"/>
    <p:sldId id="272" r:id="rId8"/>
    <p:sldId id="260" r:id="rId9"/>
    <p:sldId id="273" r:id="rId10"/>
    <p:sldId id="261" r:id="rId11"/>
    <p:sldId id="262" r:id="rId12"/>
    <p:sldId id="263" r:id="rId13"/>
    <p:sldId id="264" r:id="rId14"/>
    <p:sldId id="265" r:id="rId15"/>
    <p:sldId id="266" r:id="rId16"/>
    <p:sldId id="267" r:id="rId17"/>
    <p:sldId id="268" r:id="rId18"/>
    <p:sldId id="26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A34EF2-052D-47AA-A00E-A8EF29D74247}" type="doc">
      <dgm:prSet loTypeId="urn:microsoft.com/office/officeart/2009/3/layout/IncreasingArrowsProcess" loCatId="process" qsTypeId="urn:microsoft.com/office/officeart/2005/8/quickstyle/simple1" qsCatId="simple" csTypeId="urn:microsoft.com/office/officeart/2005/8/colors/accent1_2" csCatId="accent1" phldr="1"/>
      <dgm:spPr/>
      <dgm:t>
        <a:bodyPr/>
        <a:lstStyle/>
        <a:p>
          <a:endParaRPr lang="en-US"/>
        </a:p>
      </dgm:t>
    </dgm:pt>
    <dgm:pt modelId="{7B42145B-BCF3-4315-AC0C-39F4AF63D899}">
      <dgm:prSet phldrT="[Text]" custT="1"/>
      <dgm:spPr/>
      <dgm:t>
        <a:bodyPr/>
        <a:lstStyle/>
        <a:p>
          <a:r>
            <a:rPr lang="en-US" sz="2000" b="0" dirty="0" smtClean="0"/>
            <a:t>Draft</a:t>
          </a:r>
          <a:endParaRPr lang="en-US" sz="2000" b="0" dirty="0"/>
        </a:p>
      </dgm:t>
    </dgm:pt>
    <dgm:pt modelId="{20A07FEB-BBA0-4331-8613-EC82EDC53389}" type="parTrans" cxnId="{A938E641-FFA8-4ECC-97B7-026C6DAC3A50}">
      <dgm:prSet/>
      <dgm:spPr/>
      <dgm:t>
        <a:bodyPr/>
        <a:lstStyle/>
        <a:p>
          <a:endParaRPr lang="en-US"/>
        </a:p>
      </dgm:t>
    </dgm:pt>
    <dgm:pt modelId="{991AECED-9CDB-4E00-9734-70639F31D2BE}" type="sibTrans" cxnId="{A938E641-FFA8-4ECC-97B7-026C6DAC3A50}">
      <dgm:prSet/>
      <dgm:spPr/>
      <dgm:t>
        <a:bodyPr/>
        <a:lstStyle/>
        <a:p>
          <a:endParaRPr lang="en-US"/>
        </a:p>
      </dgm:t>
    </dgm:pt>
    <dgm:pt modelId="{47566221-5898-45FB-AEF1-FEE632FE8ADD}">
      <dgm:prSet phldrT="[Text]"/>
      <dgm:spPr/>
      <dgm:t>
        <a:bodyPr/>
        <a:lstStyle/>
        <a:p>
          <a:r>
            <a:rPr lang="en-US" dirty="0" smtClean="0"/>
            <a:t>Generating or extracting ideas</a:t>
          </a:r>
          <a:endParaRPr lang="en-US" dirty="0"/>
        </a:p>
      </dgm:t>
    </dgm:pt>
    <dgm:pt modelId="{A629AB47-BE0B-4AD0-B3AA-5249A3DC553D}" type="parTrans" cxnId="{0FE0AB15-45EC-4039-B142-6540A90DEA86}">
      <dgm:prSet/>
      <dgm:spPr/>
      <dgm:t>
        <a:bodyPr/>
        <a:lstStyle/>
        <a:p>
          <a:endParaRPr lang="en-US"/>
        </a:p>
      </dgm:t>
    </dgm:pt>
    <dgm:pt modelId="{A2BD3FD9-ADA5-4F10-9EED-F29517D157DB}" type="sibTrans" cxnId="{0FE0AB15-45EC-4039-B142-6540A90DEA86}">
      <dgm:prSet/>
      <dgm:spPr/>
      <dgm:t>
        <a:bodyPr/>
        <a:lstStyle/>
        <a:p>
          <a:endParaRPr lang="en-US"/>
        </a:p>
      </dgm:t>
    </dgm:pt>
    <dgm:pt modelId="{255FB54B-5544-459E-B91C-7B80E681DB38}">
      <dgm:prSet phldrT="[Text]" custT="1"/>
      <dgm:spPr/>
      <dgm:t>
        <a:bodyPr/>
        <a:lstStyle/>
        <a:p>
          <a:r>
            <a:rPr lang="en-US" sz="2000" dirty="0" smtClean="0"/>
            <a:t>Analysis</a:t>
          </a:r>
          <a:endParaRPr lang="en-US" sz="2000" dirty="0"/>
        </a:p>
      </dgm:t>
    </dgm:pt>
    <dgm:pt modelId="{E540DBB3-E900-4706-BD5B-11E9900BB97A}" type="parTrans" cxnId="{16863092-19F4-4AEB-86F9-C5F24E28BBD7}">
      <dgm:prSet/>
      <dgm:spPr/>
      <dgm:t>
        <a:bodyPr/>
        <a:lstStyle/>
        <a:p>
          <a:endParaRPr lang="en-US"/>
        </a:p>
      </dgm:t>
    </dgm:pt>
    <dgm:pt modelId="{1B198829-7470-4185-B2C3-D2868D9CAADA}" type="sibTrans" cxnId="{16863092-19F4-4AEB-86F9-C5F24E28BBD7}">
      <dgm:prSet/>
      <dgm:spPr/>
      <dgm:t>
        <a:bodyPr/>
        <a:lstStyle/>
        <a:p>
          <a:endParaRPr lang="en-US"/>
        </a:p>
      </dgm:t>
    </dgm:pt>
    <dgm:pt modelId="{C93D17D5-4D88-4AA7-906B-CA68941D33AE}">
      <dgm:prSet phldrT="[Text]"/>
      <dgm:spPr/>
      <dgm:t>
        <a:bodyPr/>
        <a:lstStyle/>
        <a:p>
          <a:r>
            <a:rPr lang="en-US" dirty="0" smtClean="0"/>
            <a:t>Examining of different aspects of craft</a:t>
          </a:r>
          <a:endParaRPr lang="en-US" dirty="0"/>
        </a:p>
      </dgm:t>
    </dgm:pt>
    <dgm:pt modelId="{B666AFF4-1C4D-4B42-BDAA-3FB188BD1584}" type="parTrans" cxnId="{E2BBA576-CCAF-4B76-A878-272733320559}">
      <dgm:prSet/>
      <dgm:spPr/>
      <dgm:t>
        <a:bodyPr/>
        <a:lstStyle/>
        <a:p>
          <a:endParaRPr lang="en-US"/>
        </a:p>
      </dgm:t>
    </dgm:pt>
    <dgm:pt modelId="{66815B1D-DD90-400F-BF57-EB2E063FD2FA}" type="sibTrans" cxnId="{E2BBA576-CCAF-4B76-A878-272733320559}">
      <dgm:prSet/>
      <dgm:spPr/>
      <dgm:t>
        <a:bodyPr/>
        <a:lstStyle/>
        <a:p>
          <a:endParaRPr lang="en-US"/>
        </a:p>
      </dgm:t>
    </dgm:pt>
    <dgm:pt modelId="{3C490568-6F43-49D5-B25B-FB7195177637}">
      <dgm:prSet phldrT="[Text]" custT="1"/>
      <dgm:spPr/>
      <dgm:t>
        <a:bodyPr/>
        <a:lstStyle/>
        <a:p>
          <a:r>
            <a:rPr lang="en-US" sz="2000" dirty="0" smtClean="0"/>
            <a:t>Finish</a:t>
          </a:r>
          <a:endParaRPr lang="en-US" sz="2000" dirty="0"/>
        </a:p>
      </dgm:t>
    </dgm:pt>
    <dgm:pt modelId="{72D56081-EE8B-4A07-867A-18FE198C0F75}" type="parTrans" cxnId="{09A2B786-B5EF-49AD-9F79-2872BDE20D22}">
      <dgm:prSet/>
      <dgm:spPr/>
      <dgm:t>
        <a:bodyPr/>
        <a:lstStyle/>
        <a:p>
          <a:endParaRPr lang="en-US"/>
        </a:p>
      </dgm:t>
    </dgm:pt>
    <dgm:pt modelId="{6DF7A9A9-CA5A-44FC-9D4F-7471679F19DD}" type="sibTrans" cxnId="{09A2B786-B5EF-49AD-9F79-2872BDE20D22}">
      <dgm:prSet/>
      <dgm:spPr/>
      <dgm:t>
        <a:bodyPr/>
        <a:lstStyle/>
        <a:p>
          <a:endParaRPr lang="en-US"/>
        </a:p>
      </dgm:t>
    </dgm:pt>
    <dgm:pt modelId="{30DDE4B0-B563-4652-8D52-109C5860762B}">
      <dgm:prSet phldrT="[Text]"/>
      <dgm:spPr/>
      <dgm:t>
        <a:bodyPr/>
        <a:lstStyle/>
        <a:p>
          <a:r>
            <a:rPr lang="en-US" dirty="0" smtClean="0"/>
            <a:t>Polishing</a:t>
          </a:r>
          <a:endParaRPr lang="en-US" dirty="0"/>
        </a:p>
      </dgm:t>
    </dgm:pt>
    <dgm:pt modelId="{8E3883A2-BC07-4CDC-9185-C82D0C59ADFE}" type="parTrans" cxnId="{81113A59-8A38-4043-A00D-746645ED358C}">
      <dgm:prSet/>
      <dgm:spPr/>
      <dgm:t>
        <a:bodyPr/>
        <a:lstStyle/>
        <a:p>
          <a:endParaRPr lang="en-US"/>
        </a:p>
      </dgm:t>
    </dgm:pt>
    <dgm:pt modelId="{5B9D95F9-1AFC-4E89-8480-A9BFC4C0B075}" type="sibTrans" cxnId="{81113A59-8A38-4043-A00D-746645ED358C}">
      <dgm:prSet/>
      <dgm:spPr/>
      <dgm:t>
        <a:bodyPr/>
        <a:lstStyle/>
        <a:p>
          <a:endParaRPr lang="en-US"/>
        </a:p>
      </dgm:t>
    </dgm:pt>
    <dgm:pt modelId="{C27DBD85-24F6-4358-B95B-9E6617ED0EA5}" type="pres">
      <dgm:prSet presAssocID="{48A34EF2-052D-47AA-A00E-A8EF29D74247}" presName="Name0" presStyleCnt="0">
        <dgm:presLayoutVars>
          <dgm:chMax val="5"/>
          <dgm:chPref val="5"/>
          <dgm:dir/>
          <dgm:animLvl val="lvl"/>
        </dgm:presLayoutVars>
      </dgm:prSet>
      <dgm:spPr/>
      <dgm:t>
        <a:bodyPr/>
        <a:lstStyle/>
        <a:p>
          <a:endParaRPr lang="en-US"/>
        </a:p>
      </dgm:t>
    </dgm:pt>
    <dgm:pt modelId="{A5750F5B-4D3E-4A93-99C3-7513F4EBB060}" type="pres">
      <dgm:prSet presAssocID="{7B42145B-BCF3-4315-AC0C-39F4AF63D899}" presName="parentText1" presStyleLbl="node1" presStyleIdx="0" presStyleCnt="3">
        <dgm:presLayoutVars>
          <dgm:chMax/>
          <dgm:chPref val="3"/>
          <dgm:bulletEnabled val="1"/>
        </dgm:presLayoutVars>
      </dgm:prSet>
      <dgm:spPr/>
      <dgm:t>
        <a:bodyPr/>
        <a:lstStyle/>
        <a:p>
          <a:endParaRPr lang="en-US"/>
        </a:p>
      </dgm:t>
    </dgm:pt>
    <dgm:pt modelId="{DB7DE535-9805-4239-A1CB-80EC52010A00}" type="pres">
      <dgm:prSet presAssocID="{7B42145B-BCF3-4315-AC0C-39F4AF63D899}" presName="childText1" presStyleLbl="solidAlignAcc1" presStyleIdx="0" presStyleCnt="3" custLinFactX="-30333" custLinFactNeighborX="-100000" custLinFactNeighborY="75657">
        <dgm:presLayoutVars>
          <dgm:chMax val="0"/>
          <dgm:chPref val="0"/>
          <dgm:bulletEnabled val="1"/>
        </dgm:presLayoutVars>
      </dgm:prSet>
      <dgm:spPr/>
      <dgm:t>
        <a:bodyPr/>
        <a:lstStyle/>
        <a:p>
          <a:endParaRPr lang="en-US"/>
        </a:p>
      </dgm:t>
    </dgm:pt>
    <dgm:pt modelId="{A47D6E41-DCD4-4DC6-8EB6-DC7F3892FB0F}" type="pres">
      <dgm:prSet presAssocID="{255FB54B-5544-459E-B91C-7B80E681DB38}" presName="parentText2" presStyleLbl="node1" presStyleIdx="1" presStyleCnt="3">
        <dgm:presLayoutVars>
          <dgm:chMax/>
          <dgm:chPref val="3"/>
          <dgm:bulletEnabled val="1"/>
        </dgm:presLayoutVars>
      </dgm:prSet>
      <dgm:spPr/>
      <dgm:t>
        <a:bodyPr/>
        <a:lstStyle/>
        <a:p>
          <a:endParaRPr lang="en-US"/>
        </a:p>
      </dgm:t>
    </dgm:pt>
    <dgm:pt modelId="{5494E719-3A87-45A7-AD46-4CCE08CDB1EE}" type="pres">
      <dgm:prSet presAssocID="{255FB54B-5544-459E-B91C-7B80E681DB38}" presName="childText2" presStyleLbl="solidAlignAcc1" presStyleIdx="1" presStyleCnt="3">
        <dgm:presLayoutVars>
          <dgm:chMax val="0"/>
          <dgm:chPref val="0"/>
          <dgm:bulletEnabled val="1"/>
        </dgm:presLayoutVars>
      </dgm:prSet>
      <dgm:spPr/>
      <dgm:t>
        <a:bodyPr/>
        <a:lstStyle/>
        <a:p>
          <a:endParaRPr lang="en-US"/>
        </a:p>
      </dgm:t>
    </dgm:pt>
    <dgm:pt modelId="{BA500AC7-7A20-4077-AB11-568ACFD2E4C7}" type="pres">
      <dgm:prSet presAssocID="{3C490568-6F43-49D5-B25B-FB7195177637}" presName="parentText3" presStyleLbl="node1" presStyleIdx="2" presStyleCnt="3">
        <dgm:presLayoutVars>
          <dgm:chMax/>
          <dgm:chPref val="3"/>
          <dgm:bulletEnabled val="1"/>
        </dgm:presLayoutVars>
      </dgm:prSet>
      <dgm:spPr/>
      <dgm:t>
        <a:bodyPr/>
        <a:lstStyle/>
        <a:p>
          <a:endParaRPr lang="en-US"/>
        </a:p>
      </dgm:t>
    </dgm:pt>
    <dgm:pt modelId="{42EE6771-D7B5-4F50-A514-5EF61058D2CA}" type="pres">
      <dgm:prSet presAssocID="{3C490568-6F43-49D5-B25B-FB7195177637}" presName="childText3" presStyleLbl="solidAlignAcc1" presStyleIdx="2" presStyleCnt="3">
        <dgm:presLayoutVars>
          <dgm:chMax val="0"/>
          <dgm:chPref val="0"/>
          <dgm:bulletEnabled val="1"/>
        </dgm:presLayoutVars>
      </dgm:prSet>
      <dgm:spPr/>
      <dgm:t>
        <a:bodyPr/>
        <a:lstStyle/>
        <a:p>
          <a:endParaRPr lang="en-US"/>
        </a:p>
      </dgm:t>
    </dgm:pt>
  </dgm:ptLst>
  <dgm:cxnLst>
    <dgm:cxn modelId="{105B3F63-4FD3-4352-A809-C6C999CDCF09}" type="presOf" srcId="{48A34EF2-052D-47AA-A00E-A8EF29D74247}" destId="{C27DBD85-24F6-4358-B95B-9E6617ED0EA5}" srcOrd="0" destOrd="0" presId="urn:microsoft.com/office/officeart/2009/3/layout/IncreasingArrowsProcess"/>
    <dgm:cxn modelId="{01156969-7630-40FB-ADC4-8D69EA7225B8}" type="presOf" srcId="{47566221-5898-45FB-AEF1-FEE632FE8ADD}" destId="{DB7DE535-9805-4239-A1CB-80EC52010A00}" srcOrd="0" destOrd="0" presId="urn:microsoft.com/office/officeart/2009/3/layout/IncreasingArrowsProcess"/>
    <dgm:cxn modelId="{FE69840E-1D23-413E-9E13-35234924B71B}" type="presOf" srcId="{30DDE4B0-B563-4652-8D52-109C5860762B}" destId="{42EE6771-D7B5-4F50-A514-5EF61058D2CA}" srcOrd="0" destOrd="0" presId="urn:microsoft.com/office/officeart/2009/3/layout/IncreasingArrowsProcess"/>
    <dgm:cxn modelId="{A938E641-FFA8-4ECC-97B7-026C6DAC3A50}" srcId="{48A34EF2-052D-47AA-A00E-A8EF29D74247}" destId="{7B42145B-BCF3-4315-AC0C-39F4AF63D899}" srcOrd="0" destOrd="0" parTransId="{20A07FEB-BBA0-4331-8613-EC82EDC53389}" sibTransId="{991AECED-9CDB-4E00-9734-70639F31D2BE}"/>
    <dgm:cxn modelId="{16863092-19F4-4AEB-86F9-C5F24E28BBD7}" srcId="{48A34EF2-052D-47AA-A00E-A8EF29D74247}" destId="{255FB54B-5544-459E-B91C-7B80E681DB38}" srcOrd="1" destOrd="0" parTransId="{E540DBB3-E900-4706-BD5B-11E9900BB97A}" sibTransId="{1B198829-7470-4185-B2C3-D2868D9CAADA}"/>
    <dgm:cxn modelId="{C1E44E2A-9F5F-478C-AC55-EE05ED4FA909}" type="presOf" srcId="{C93D17D5-4D88-4AA7-906B-CA68941D33AE}" destId="{5494E719-3A87-45A7-AD46-4CCE08CDB1EE}" srcOrd="0" destOrd="0" presId="urn:microsoft.com/office/officeart/2009/3/layout/IncreasingArrowsProcess"/>
    <dgm:cxn modelId="{81113A59-8A38-4043-A00D-746645ED358C}" srcId="{3C490568-6F43-49D5-B25B-FB7195177637}" destId="{30DDE4B0-B563-4652-8D52-109C5860762B}" srcOrd="0" destOrd="0" parTransId="{8E3883A2-BC07-4CDC-9185-C82D0C59ADFE}" sibTransId="{5B9D95F9-1AFC-4E89-8480-A9BFC4C0B075}"/>
    <dgm:cxn modelId="{0FE0AB15-45EC-4039-B142-6540A90DEA86}" srcId="{7B42145B-BCF3-4315-AC0C-39F4AF63D899}" destId="{47566221-5898-45FB-AEF1-FEE632FE8ADD}" srcOrd="0" destOrd="0" parTransId="{A629AB47-BE0B-4AD0-B3AA-5249A3DC553D}" sibTransId="{A2BD3FD9-ADA5-4F10-9EED-F29517D157DB}"/>
    <dgm:cxn modelId="{E2BBA576-CCAF-4B76-A878-272733320559}" srcId="{255FB54B-5544-459E-B91C-7B80E681DB38}" destId="{C93D17D5-4D88-4AA7-906B-CA68941D33AE}" srcOrd="0" destOrd="0" parTransId="{B666AFF4-1C4D-4B42-BDAA-3FB188BD1584}" sibTransId="{66815B1D-DD90-400F-BF57-EB2E063FD2FA}"/>
    <dgm:cxn modelId="{ED4FBEE6-1990-445F-AC1A-5519CF136F44}" type="presOf" srcId="{3C490568-6F43-49D5-B25B-FB7195177637}" destId="{BA500AC7-7A20-4077-AB11-568ACFD2E4C7}" srcOrd="0" destOrd="0" presId="urn:microsoft.com/office/officeart/2009/3/layout/IncreasingArrowsProcess"/>
    <dgm:cxn modelId="{94BA01F8-C8BE-496D-8898-A90F6F6A418D}" type="presOf" srcId="{255FB54B-5544-459E-B91C-7B80E681DB38}" destId="{A47D6E41-DCD4-4DC6-8EB6-DC7F3892FB0F}" srcOrd="0" destOrd="0" presId="urn:microsoft.com/office/officeart/2009/3/layout/IncreasingArrowsProcess"/>
    <dgm:cxn modelId="{09A2B786-B5EF-49AD-9F79-2872BDE20D22}" srcId="{48A34EF2-052D-47AA-A00E-A8EF29D74247}" destId="{3C490568-6F43-49D5-B25B-FB7195177637}" srcOrd="2" destOrd="0" parTransId="{72D56081-EE8B-4A07-867A-18FE198C0F75}" sibTransId="{6DF7A9A9-CA5A-44FC-9D4F-7471679F19DD}"/>
    <dgm:cxn modelId="{166F0CEC-26AF-4053-B7B8-D888DAAB76E2}" type="presOf" srcId="{7B42145B-BCF3-4315-AC0C-39F4AF63D899}" destId="{A5750F5B-4D3E-4A93-99C3-7513F4EBB060}" srcOrd="0" destOrd="0" presId="urn:microsoft.com/office/officeart/2009/3/layout/IncreasingArrowsProcess"/>
    <dgm:cxn modelId="{ED07C45F-C5C7-49D1-8531-548A83A18E8C}" type="presParOf" srcId="{C27DBD85-24F6-4358-B95B-9E6617ED0EA5}" destId="{A5750F5B-4D3E-4A93-99C3-7513F4EBB060}" srcOrd="0" destOrd="0" presId="urn:microsoft.com/office/officeart/2009/3/layout/IncreasingArrowsProcess"/>
    <dgm:cxn modelId="{07C680AF-5FCC-4998-8353-0D1F43CFAD7E}" type="presParOf" srcId="{C27DBD85-24F6-4358-B95B-9E6617ED0EA5}" destId="{DB7DE535-9805-4239-A1CB-80EC52010A00}" srcOrd="1" destOrd="0" presId="urn:microsoft.com/office/officeart/2009/3/layout/IncreasingArrowsProcess"/>
    <dgm:cxn modelId="{8518F2E6-B80D-483F-A300-E689D5A79B92}" type="presParOf" srcId="{C27DBD85-24F6-4358-B95B-9E6617ED0EA5}" destId="{A47D6E41-DCD4-4DC6-8EB6-DC7F3892FB0F}" srcOrd="2" destOrd="0" presId="urn:microsoft.com/office/officeart/2009/3/layout/IncreasingArrowsProcess"/>
    <dgm:cxn modelId="{0B29A226-3019-4CE1-B2BA-AACBECEB708D}" type="presParOf" srcId="{C27DBD85-24F6-4358-B95B-9E6617ED0EA5}" destId="{5494E719-3A87-45A7-AD46-4CCE08CDB1EE}" srcOrd="3" destOrd="0" presId="urn:microsoft.com/office/officeart/2009/3/layout/IncreasingArrowsProcess"/>
    <dgm:cxn modelId="{6B5D52BF-ED4D-49C1-858E-697ED4DA9FF1}" type="presParOf" srcId="{C27DBD85-24F6-4358-B95B-9E6617ED0EA5}" destId="{BA500AC7-7A20-4077-AB11-568ACFD2E4C7}" srcOrd="4" destOrd="0" presId="urn:microsoft.com/office/officeart/2009/3/layout/IncreasingArrowsProcess"/>
    <dgm:cxn modelId="{9E63A13F-3F9F-4C88-8C9A-3E588C20D8C5}" type="presParOf" srcId="{C27DBD85-24F6-4358-B95B-9E6617ED0EA5}" destId="{42EE6771-D7B5-4F50-A514-5EF61058D2CA}" srcOrd="5"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556409F-5E6B-4752-86ED-C20ACC8E8C42}" type="doc">
      <dgm:prSet loTypeId="urn:microsoft.com/office/officeart/2005/8/layout/pyramid3" loCatId="pyramid" qsTypeId="urn:microsoft.com/office/officeart/2005/8/quickstyle/simple1" qsCatId="simple" csTypeId="urn:microsoft.com/office/officeart/2005/8/colors/accent1_2" csCatId="accent1" phldr="1"/>
      <dgm:spPr/>
    </dgm:pt>
    <dgm:pt modelId="{9CF2FA3A-4F98-4BC0-926D-50830F5C06E7}">
      <dgm:prSet phldrT="[Text]"/>
      <dgm:spPr/>
      <dgm:t>
        <a:bodyPr/>
        <a:lstStyle/>
        <a:p>
          <a:r>
            <a:rPr lang="en-US" dirty="0" smtClean="0"/>
            <a:t>Understanding</a:t>
          </a:r>
          <a:endParaRPr lang="en-US" dirty="0"/>
        </a:p>
      </dgm:t>
    </dgm:pt>
    <dgm:pt modelId="{132348A1-CF73-47F5-A67F-2F2BB5A135D0}" type="parTrans" cxnId="{2ED888D7-BA95-4031-8CF2-2458DB7CD565}">
      <dgm:prSet/>
      <dgm:spPr/>
      <dgm:t>
        <a:bodyPr/>
        <a:lstStyle/>
        <a:p>
          <a:endParaRPr lang="en-US"/>
        </a:p>
      </dgm:t>
    </dgm:pt>
    <dgm:pt modelId="{C65B6E15-8F4E-40CE-B445-A8A64F6014A7}" type="sibTrans" cxnId="{2ED888D7-BA95-4031-8CF2-2458DB7CD565}">
      <dgm:prSet/>
      <dgm:spPr/>
      <dgm:t>
        <a:bodyPr/>
        <a:lstStyle/>
        <a:p>
          <a:endParaRPr lang="en-US"/>
        </a:p>
      </dgm:t>
    </dgm:pt>
    <dgm:pt modelId="{6947B279-E3EB-405B-BF0F-7199B2D84741}">
      <dgm:prSet phldrT="[Text]" custT="1"/>
      <dgm:spPr/>
      <dgm:t>
        <a:bodyPr/>
        <a:lstStyle/>
        <a:p>
          <a:r>
            <a:rPr lang="en-US" sz="4400" dirty="0" smtClean="0"/>
            <a:t>Patterns </a:t>
          </a:r>
          <a:r>
            <a:rPr lang="en-US" sz="2800" dirty="0" smtClean="0">
              <a:sym typeface="Wingdings"/>
            </a:rPr>
            <a:t></a:t>
          </a:r>
          <a:r>
            <a:rPr lang="en-US" sz="2800" dirty="0" smtClean="0">
              <a:sym typeface="Webdings"/>
            </a:rPr>
            <a:t></a:t>
          </a:r>
          <a:r>
            <a:rPr lang="en-US" sz="2800" dirty="0" smtClean="0">
              <a:sym typeface="Wingdings"/>
            </a:rPr>
            <a:t></a:t>
          </a:r>
          <a:r>
            <a:rPr lang="en-US" sz="2800" dirty="0" smtClean="0">
              <a:sym typeface="Webdings"/>
            </a:rPr>
            <a:t></a:t>
          </a:r>
          <a:r>
            <a:rPr lang="en-US" sz="2800" dirty="0" smtClean="0">
              <a:sym typeface="Wingdings"/>
            </a:rPr>
            <a:t></a:t>
          </a:r>
          <a:r>
            <a:rPr lang="en-US" sz="2800" dirty="0" smtClean="0">
              <a:sym typeface="Webdings"/>
            </a:rPr>
            <a:t></a:t>
          </a:r>
          <a:endParaRPr lang="en-US" sz="2800" dirty="0"/>
        </a:p>
      </dgm:t>
    </dgm:pt>
    <dgm:pt modelId="{8887EBC4-C910-4EA1-B15C-FE0F61A815E3}" type="parTrans" cxnId="{ADDF2A62-2253-448C-9694-3304896FBF2E}">
      <dgm:prSet/>
      <dgm:spPr/>
      <dgm:t>
        <a:bodyPr/>
        <a:lstStyle/>
        <a:p>
          <a:endParaRPr lang="en-US"/>
        </a:p>
      </dgm:t>
    </dgm:pt>
    <dgm:pt modelId="{DE41BA8D-15F3-4B2B-964A-5224669149F6}" type="sibTrans" cxnId="{ADDF2A62-2253-448C-9694-3304896FBF2E}">
      <dgm:prSet/>
      <dgm:spPr/>
      <dgm:t>
        <a:bodyPr/>
        <a:lstStyle/>
        <a:p>
          <a:endParaRPr lang="en-US"/>
        </a:p>
      </dgm:t>
    </dgm:pt>
    <dgm:pt modelId="{7103EE52-514C-46F3-891B-CB6FA6BB8AD0}">
      <dgm:prSet phldrT="[Text]" custT="1"/>
      <dgm:spPr/>
      <dgm:t>
        <a:bodyPr/>
        <a:lstStyle/>
        <a:p>
          <a:r>
            <a:rPr lang="en-US" sz="5900" dirty="0" smtClean="0"/>
            <a:t>Lens </a:t>
          </a:r>
        </a:p>
        <a:p>
          <a:r>
            <a:rPr lang="en-US" sz="2400" b="1" dirty="0" smtClean="0">
              <a:sym typeface="Wingdings"/>
            </a:rPr>
            <a:t></a:t>
          </a:r>
          <a:endParaRPr lang="en-US" sz="2400" dirty="0"/>
        </a:p>
      </dgm:t>
    </dgm:pt>
    <dgm:pt modelId="{E5AD115E-0F2F-4C58-95A8-B922692C601E}" type="parTrans" cxnId="{8A97D580-592F-4828-BB05-0E86AC71E73B}">
      <dgm:prSet/>
      <dgm:spPr/>
      <dgm:t>
        <a:bodyPr/>
        <a:lstStyle/>
        <a:p>
          <a:endParaRPr lang="en-US"/>
        </a:p>
      </dgm:t>
    </dgm:pt>
    <dgm:pt modelId="{AE84C1DB-A620-442E-9624-A8C056A7D5EC}" type="sibTrans" cxnId="{8A97D580-592F-4828-BB05-0E86AC71E73B}">
      <dgm:prSet/>
      <dgm:spPr/>
      <dgm:t>
        <a:bodyPr/>
        <a:lstStyle/>
        <a:p>
          <a:endParaRPr lang="en-US"/>
        </a:p>
      </dgm:t>
    </dgm:pt>
    <dgm:pt modelId="{12E78EFF-4EE1-4BC0-8618-463BC631564D}" type="pres">
      <dgm:prSet presAssocID="{3556409F-5E6B-4752-86ED-C20ACC8E8C42}" presName="Name0" presStyleCnt="0">
        <dgm:presLayoutVars>
          <dgm:dir/>
          <dgm:animLvl val="lvl"/>
          <dgm:resizeHandles val="exact"/>
        </dgm:presLayoutVars>
      </dgm:prSet>
      <dgm:spPr/>
    </dgm:pt>
    <dgm:pt modelId="{33801C6D-6511-4E75-9D77-D405DC1E1207}" type="pres">
      <dgm:prSet presAssocID="{9CF2FA3A-4F98-4BC0-926D-50830F5C06E7}" presName="Name8" presStyleCnt="0"/>
      <dgm:spPr/>
    </dgm:pt>
    <dgm:pt modelId="{9F17D439-7DE8-4AEB-A236-57FEFA45C1FA}" type="pres">
      <dgm:prSet presAssocID="{9CF2FA3A-4F98-4BC0-926D-50830F5C06E7}" presName="level" presStyleLbl="node1" presStyleIdx="0" presStyleCnt="3">
        <dgm:presLayoutVars>
          <dgm:chMax val="1"/>
          <dgm:bulletEnabled val="1"/>
        </dgm:presLayoutVars>
      </dgm:prSet>
      <dgm:spPr/>
      <dgm:t>
        <a:bodyPr/>
        <a:lstStyle/>
        <a:p>
          <a:endParaRPr lang="en-US"/>
        </a:p>
      </dgm:t>
    </dgm:pt>
    <dgm:pt modelId="{EC025A6A-F826-4289-B9D0-D47D045A1BEF}" type="pres">
      <dgm:prSet presAssocID="{9CF2FA3A-4F98-4BC0-926D-50830F5C06E7}" presName="levelTx" presStyleLbl="revTx" presStyleIdx="0" presStyleCnt="0">
        <dgm:presLayoutVars>
          <dgm:chMax val="1"/>
          <dgm:bulletEnabled val="1"/>
        </dgm:presLayoutVars>
      </dgm:prSet>
      <dgm:spPr/>
      <dgm:t>
        <a:bodyPr/>
        <a:lstStyle/>
        <a:p>
          <a:endParaRPr lang="en-US"/>
        </a:p>
      </dgm:t>
    </dgm:pt>
    <dgm:pt modelId="{67F02CC0-6FF0-469E-A93C-4ECFE503AFAD}" type="pres">
      <dgm:prSet presAssocID="{6947B279-E3EB-405B-BF0F-7199B2D84741}" presName="Name8" presStyleCnt="0"/>
      <dgm:spPr/>
    </dgm:pt>
    <dgm:pt modelId="{9332F7BC-A4EB-48D8-B594-2DFE68DD29AA}" type="pres">
      <dgm:prSet presAssocID="{6947B279-E3EB-405B-BF0F-7199B2D84741}" presName="level" presStyleLbl="node1" presStyleIdx="1" presStyleCnt="3">
        <dgm:presLayoutVars>
          <dgm:chMax val="1"/>
          <dgm:bulletEnabled val="1"/>
        </dgm:presLayoutVars>
      </dgm:prSet>
      <dgm:spPr/>
      <dgm:t>
        <a:bodyPr/>
        <a:lstStyle/>
        <a:p>
          <a:endParaRPr lang="en-US"/>
        </a:p>
      </dgm:t>
    </dgm:pt>
    <dgm:pt modelId="{7676508E-B902-4344-B884-63F93AD4DC7A}" type="pres">
      <dgm:prSet presAssocID="{6947B279-E3EB-405B-BF0F-7199B2D84741}" presName="levelTx" presStyleLbl="revTx" presStyleIdx="0" presStyleCnt="0">
        <dgm:presLayoutVars>
          <dgm:chMax val="1"/>
          <dgm:bulletEnabled val="1"/>
        </dgm:presLayoutVars>
      </dgm:prSet>
      <dgm:spPr/>
      <dgm:t>
        <a:bodyPr/>
        <a:lstStyle/>
        <a:p>
          <a:endParaRPr lang="en-US"/>
        </a:p>
      </dgm:t>
    </dgm:pt>
    <dgm:pt modelId="{084D8516-5D37-4C05-AC22-5CE6FDE71935}" type="pres">
      <dgm:prSet presAssocID="{7103EE52-514C-46F3-891B-CB6FA6BB8AD0}" presName="Name8" presStyleCnt="0"/>
      <dgm:spPr/>
    </dgm:pt>
    <dgm:pt modelId="{58B501C0-F68F-4641-8087-70F8A4F2F3AB}" type="pres">
      <dgm:prSet presAssocID="{7103EE52-514C-46F3-891B-CB6FA6BB8AD0}" presName="level" presStyleLbl="node1" presStyleIdx="2" presStyleCnt="3">
        <dgm:presLayoutVars>
          <dgm:chMax val="1"/>
          <dgm:bulletEnabled val="1"/>
        </dgm:presLayoutVars>
      </dgm:prSet>
      <dgm:spPr/>
      <dgm:t>
        <a:bodyPr/>
        <a:lstStyle/>
        <a:p>
          <a:endParaRPr lang="en-US"/>
        </a:p>
      </dgm:t>
    </dgm:pt>
    <dgm:pt modelId="{35EB1F31-7C54-4213-B437-53AC96A7861C}" type="pres">
      <dgm:prSet presAssocID="{7103EE52-514C-46F3-891B-CB6FA6BB8AD0}" presName="levelTx" presStyleLbl="revTx" presStyleIdx="0" presStyleCnt="0">
        <dgm:presLayoutVars>
          <dgm:chMax val="1"/>
          <dgm:bulletEnabled val="1"/>
        </dgm:presLayoutVars>
      </dgm:prSet>
      <dgm:spPr/>
      <dgm:t>
        <a:bodyPr/>
        <a:lstStyle/>
        <a:p>
          <a:endParaRPr lang="en-US"/>
        </a:p>
      </dgm:t>
    </dgm:pt>
  </dgm:ptLst>
  <dgm:cxnLst>
    <dgm:cxn modelId="{8A97D580-592F-4828-BB05-0E86AC71E73B}" srcId="{3556409F-5E6B-4752-86ED-C20ACC8E8C42}" destId="{7103EE52-514C-46F3-891B-CB6FA6BB8AD0}" srcOrd="2" destOrd="0" parTransId="{E5AD115E-0F2F-4C58-95A8-B922692C601E}" sibTransId="{AE84C1DB-A620-442E-9624-A8C056A7D5EC}"/>
    <dgm:cxn modelId="{B6212F27-E884-4F70-B4E1-D3C37DE1CB9F}" type="presOf" srcId="{6947B279-E3EB-405B-BF0F-7199B2D84741}" destId="{7676508E-B902-4344-B884-63F93AD4DC7A}" srcOrd="1" destOrd="0" presId="urn:microsoft.com/office/officeart/2005/8/layout/pyramid3"/>
    <dgm:cxn modelId="{6178A714-615A-4109-B622-2234131EBA2A}" type="presOf" srcId="{7103EE52-514C-46F3-891B-CB6FA6BB8AD0}" destId="{58B501C0-F68F-4641-8087-70F8A4F2F3AB}" srcOrd="0" destOrd="0" presId="urn:microsoft.com/office/officeart/2005/8/layout/pyramid3"/>
    <dgm:cxn modelId="{DCBD557C-9CD2-42BF-8896-A0561BFC1B7C}" type="presOf" srcId="{3556409F-5E6B-4752-86ED-C20ACC8E8C42}" destId="{12E78EFF-4EE1-4BC0-8618-463BC631564D}" srcOrd="0" destOrd="0" presId="urn:microsoft.com/office/officeart/2005/8/layout/pyramid3"/>
    <dgm:cxn modelId="{F00DCF7D-75B5-484B-A155-532998A2F362}" type="presOf" srcId="{9CF2FA3A-4F98-4BC0-926D-50830F5C06E7}" destId="{9F17D439-7DE8-4AEB-A236-57FEFA45C1FA}" srcOrd="0" destOrd="0" presId="urn:microsoft.com/office/officeart/2005/8/layout/pyramid3"/>
    <dgm:cxn modelId="{ADDF2A62-2253-448C-9694-3304896FBF2E}" srcId="{3556409F-5E6B-4752-86ED-C20ACC8E8C42}" destId="{6947B279-E3EB-405B-BF0F-7199B2D84741}" srcOrd="1" destOrd="0" parTransId="{8887EBC4-C910-4EA1-B15C-FE0F61A815E3}" sibTransId="{DE41BA8D-15F3-4B2B-964A-5224669149F6}"/>
    <dgm:cxn modelId="{F556509D-25F0-4ABE-AA8D-6C1986989C3B}" type="presOf" srcId="{6947B279-E3EB-405B-BF0F-7199B2D84741}" destId="{9332F7BC-A4EB-48D8-B594-2DFE68DD29AA}" srcOrd="0" destOrd="0" presId="urn:microsoft.com/office/officeart/2005/8/layout/pyramid3"/>
    <dgm:cxn modelId="{D7180B51-7E16-49C5-A346-AF4D01EBE746}" type="presOf" srcId="{9CF2FA3A-4F98-4BC0-926D-50830F5C06E7}" destId="{EC025A6A-F826-4289-B9D0-D47D045A1BEF}" srcOrd="1" destOrd="0" presId="urn:microsoft.com/office/officeart/2005/8/layout/pyramid3"/>
    <dgm:cxn modelId="{2ED888D7-BA95-4031-8CF2-2458DB7CD565}" srcId="{3556409F-5E6B-4752-86ED-C20ACC8E8C42}" destId="{9CF2FA3A-4F98-4BC0-926D-50830F5C06E7}" srcOrd="0" destOrd="0" parTransId="{132348A1-CF73-47F5-A67F-2F2BB5A135D0}" sibTransId="{C65B6E15-8F4E-40CE-B445-A8A64F6014A7}"/>
    <dgm:cxn modelId="{2F6C69BD-FEAC-41DF-B083-63C22E8B8A34}" type="presOf" srcId="{7103EE52-514C-46F3-891B-CB6FA6BB8AD0}" destId="{35EB1F31-7C54-4213-B437-53AC96A7861C}" srcOrd="1" destOrd="0" presId="urn:microsoft.com/office/officeart/2005/8/layout/pyramid3"/>
    <dgm:cxn modelId="{6FAD4294-DD82-4B96-8580-EF3A3A8B860F}" type="presParOf" srcId="{12E78EFF-4EE1-4BC0-8618-463BC631564D}" destId="{33801C6D-6511-4E75-9D77-D405DC1E1207}" srcOrd="0" destOrd="0" presId="urn:microsoft.com/office/officeart/2005/8/layout/pyramid3"/>
    <dgm:cxn modelId="{C6570C2B-E174-44F6-8D60-96575FD3A44E}" type="presParOf" srcId="{33801C6D-6511-4E75-9D77-D405DC1E1207}" destId="{9F17D439-7DE8-4AEB-A236-57FEFA45C1FA}" srcOrd="0" destOrd="0" presId="urn:microsoft.com/office/officeart/2005/8/layout/pyramid3"/>
    <dgm:cxn modelId="{C2509154-8B5C-4A28-8DFC-EB26A4E99111}" type="presParOf" srcId="{33801C6D-6511-4E75-9D77-D405DC1E1207}" destId="{EC025A6A-F826-4289-B9D0-D47D045A1BEF}" srcOrd="1" destOrd="0" presId="urn:microsoft.com/office/officeart/2005/8/layout/pyramid3"/>
    <dgm:cxn modelId="{7A644D25-0D8C-4AD1-BDC6-6727231F0C9F}" type="presParOf" srcId="{12E78EFF-4EE1-4BC0-8618-463BC631564D}" destId="{67F02CC0-6FF0-469E-A93C-4ECFE503AFAD}" srcOrd="1" destOrd="0" presId="urn:microsoft.com/office/officeart/2005/8/layout/pyramid3"/>
    <dgm:cxn modelId="{BCC4BFCF-CF2F-4F04-8459-DF3738D10E9E}" type="presParOf" srcId="{67F02CC0-6FF0-469E-A93C-4ECFE503AFAD}" destId="{9332F7BC-A4EB-48D8-B594-2DFE68DD29AA}" srcOrd="0" destOrd="0" presId="urn:microsoft.com/office/officeart/2005/8/layout/pyramid3"/>
    <dgm:cxn modelId="{9AC00541-F831-4BEE-BBB6-8B278FCE5A8F}" type="presParOf" srcId="{67F02CC0-6FF0-469E-A93C-4ECFE503AFAD}" destId="{7676508E-B902-4344-B884-63F93AD4DC7A}" srcOrd="1" destOrd="0" presId="urn:microsoft.com/office/officeart/2005/8/layout/pyramid3"/>
    <dgm:cxn modelId="{7F6349DC-04CF-4802-9FFD-7B4A52034F31}" type="presParOf" srcId="{12E78EFF-4EE1-4BC0-8618-463BC631564D}" destId="{084D8516-5D37-4C05-AC22-5CE6FDE71935}" srcOrd="2" destOrd="0" presId="urn:microsoft.com/office/officeart/2005/8/layout/pyramid3"/>
    <dgm:cxn modelId="{C315CF88-CBF3-488B-81F5-54C15DB99C8E}" type="presParOf" srcId="{084D8516-5D37-4C05-AC22-5CE6FDE71935}" destId="{58B501C0-F68F-4641-8087-70F8A4F2F3AB}" srcOrd="0" destOrd="0" presId="urn:microsoft.com/office/officeart/2005/8/layout/pyramid3"/>
    <dgm:cxn modelId="{A62E8682-A992-4582-B0A1-25532F7C770B}" type="presParOf" srcId="{084D8516-5D37-4C05-AC22-5CE6FDE71935}" destId="{35EB1F31-7C54-4213-B437-53AC96A7861C}" srcOrd="1" destOrd="0" presId="urn:microsoft.com/office/officeart/2005/8/layout/pyramid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750F5B-4D3E-4A93-99C3-7513F4EBB060}">
      <dsp:nvSpPr>
        <dsp:cNvPr id="0" name=""/>
        <dsp:cNvSpPr/>
      </dsp:nvSpPr>
      <dsp:spPr>
        <a:xfrm>
          <a:off x="11644" y="1287568"/>
          <a:ext cx="4015311" cy="584782"/>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254000" bIns="92834" numCol="1" spcCol="1270" anchor="ctr" anchorCtr="0">
          <a:noAutofit/>
        </a:bodyPr>
        <a:lstStyle/>
        <a:p>
          <a:pPr lvl="0" algn="l" defTabSz="889000">
            <a:lnSpc>
              <a:spcPct val="90000"/>
            </a:lnSpc>
            <a:spcBef>
              <a:spcPct val="0"/>
            </a:spcBef>
            <a:spcAft>
              <a:spcPct val="35000"/>
            </a:spcAft>
          </a:pPr>
          <a:r>
            <a:rPr lang="en-US" sz="2000" b="0" kern="1200" dirty="0" smtClean="0"/>
            <a:t>Draft</a:t>
          </a:r>
          <a:endParaRPr lang="en-US" sz="2000" b="0" kern="1200" dirty="0"/>
        </a:p>
      </dsp:txBody>
      <dsp:txXfrm>
        <a:off x="11644" y="1433764"/>
        <a:ext cx="3869116" cy="292391"/>
      </dsp:txXfrm>
    </dsp:sp>
    <dsp:sp modelId="{DB7DE535-9805-4239-A1CB-80EC52010A00}">
      <dsp:nvSpPr>
        <dsp:cNvPr id="0" name=""/>
        <dsp:cNvSpPr/>
      </dsp:nvSpPr>
      <dsp:spPr>
        <a:xfrm>
          <a:off x="0" y="2590800"/>
          <a:ext cx="1236715" cy="1126506"/>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smtClean="0"/>
            <a:t>Generating or extracting ideas</a:t>
          </a:r>
          <a:endParaRPr lang="en-US" sz="1700" kern="1200" dirty="0"/>
        </a:p>
      </dsp:txBody>
      <dsp:txXfrm>
        <a:off x="0" y="2590800"/>
        <a:ext cx="1236715" cy="1126506"/>
      </dsp:txXfrm>
    </dsp:sp>
    <dsp:sp modelId="{A47D6E41-DCD4-4DC6-8EB6-DC7F3892FB0F}">
      <dsp:nvSpPr>
        <dsp:cNvPr id="0" name=""/>
        <dsp:cNvSpPr/>
      </dsp:nvSpPr>
      <dsp:spPr>
        <a:xfrm>
          <a:off x="1248360" y="1482495"/>
          <a:ext cx="2778595" cy="584782"/>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254000" bIns="92834" numCol="1" spcCol="1270" anchor="ctr" anchorCtr="0">
          <a:noAutofit/>
        </a:bodyPr>
        <a:lstStyle/>
        <a:p>
          <a:pPr lvl="0" algn="l" defTabSz="889000">
            <a:lnSpc>
              <a:spcPct val="90000"/>
            </a:lnSpc>
            <a:spcBef>
              <a:spcPct val="0"/>
            </a:spcBef>
            <a:spcAft>
              <a:spcPct val="35000"/>
            </a:spcAft>
          </a:pPr>
          <a:r>
            <a:rPr lang="en-US" sz="2000" kern="1200" dirty="0" smtClean="0"/>
            <a:t>Analysis</a:t>
          </a:r>
          <a:endParaRPr lang="en-US" sz="2000" kern="1200" dirty="0"/>
        </a:p>
      </dsp:txBody>
      <dsp:txXfrm>
        <a:off x="1248360" y="1628691"/>
        <a:ext cx="2632400" cy="292391"/>
      </dsp:txXfrm>
    </dsp:sp>
    <dsp:sp modelId="{5494E719-3A87-45A7-AD46-4CCE08CDB1EE}">
      <dsp:nvSpPr>
        <dsp:cNvPr id="0" name=""/>
        <dsp:cNvSpPr/>
      </dsp:nvSpPr>
      <dsp:spPr>
        <a:xfrm>
          <a:off x="1248360" y="1933447"/>
          <a:ext cx="1236715" cy="1126506"/>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smtClean="0"/>
            <a:t>Examining of different aspects of craft</a:t>
          </a:r>
          <a:endParaRPr lang="en-US" sz="1700" kern="1200" dirty="0"/>
        </a:p>
      </dsp:txBody>
      <dsp:txXfrm>
        <a:off x="1248360" y="1933447"/>
        <a:ext cx="1236715" cy="1126506"/>
      </dsp:txXfrm>
    </dsp:sp>
    <dsp:sp modelId="{BA500AC7-7A20-4077-AB11-568ACFD2E4C7}">
      <dsp:nvSpPr>
        <dsp:cNvPr id="0" name=""/>
        <dsp:cNvSpPr/>
      </dsp:nvSpPr>
      <dsp:spPr>
        <a:xfrm>
          <a:off x="2485076" y="1677423"/>
          <a:ext cx="1541879" cy="584782"/>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254000" bIns="92834" numCol="1" spcCol="1270" anchor="ctr" anchorCtr="0">
          <a:noAutofit/>
        </a:bodyPr>
        <a:lstStyle/>
        <a:p>
          <a:pPr lvl="0" algn="l" defTabSz="889000">
            <a:lnSpc>
              <a:spcPct val="90000"/>
            </a:lnSpc>
            <a:spcBef>
              <a:spcPct val="0"/>
            </a:spcBef>
            <a:spcAft>
              <a:spcPct val="35000"/>
            </a:spcAft>
          </a:pPr>
          <a:r>
            <a:rPr lang="en-US" sz="2000" kern="1200" dirty="0" smtClean="0"/>
            <a:t>Finish</a:t>
          </a:r>
          <a:endParaRPr lang="en-US" sz="2000" kern="1200" dirty="0"/>
        </a:p>
      </dsp:txBody>
      <dsp:txXfrm>
        <a:off x="2485076" y="1823619"/>
        <a:ext cx="1395684" cy="292391"/>
      </dsp:txXfrm>
    </dsp:sp>
    <dsp:sp modelId="{42EE6771-D7B5-4F50-A514-5EF61058D2CA}">
      <dsp:nvSpPr>
        <dsp:cNvPr id="0" name=""/>
        <dsp:cNvSpPr/>
      </dsp:nvSpPr>
      <dsp:spPr>
        <a:xfrm>
          <a:off x="2485076" y="2128374"/>
          <a:ext cx="1236715" cy="1110019"/>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smtClean="0"/>
            <a:t>Polishing</a:t>
          </a:r>
          <a:endParaRPr lang="en-US" sz="1700" kern="1200" dirty="0"/>
        </a:p>
      </dsp:txBody>
      <dsp:txXfrm>
        <a:off x="2485076" y="2128374"/>
        <a:ext cx="1236715" cy="11100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17D439-7DE8-4AEB-A236-57FEFA45C1FA}">
      <dsp:nvSpPr>
        <dsp:cNvPr id="0" name=""/>
        <dsp:cNvSpPr/>
      </dsp:nvSpPr>
      <dsp:spPr>
        <a:xfrm rot="10800000">
          <a:off x="0" y="0"/>
          <a:ext cx="8229600" cy="1508654"/>
        </a:xfrm>
        <a:prstGeom prst="trapezoid">
          <a:avLst>
            <a:gd name="adj" fmla="val 90915"/>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r>
            <a:rPr lang="en-US" sz="6500" kern="1200" dirty="0" smtClean="0"/>
            <a:t>Understanding</a:t>
          </a:r>
          <a:endParaRPr lang="en-US" sz="6500" kern="1200" dirty="0"/>
        </a:p>
      </dsp:txBody>
      <dsp:txXfrm rot="-10800000">
        <a:off x="1440179" y="0"/>
        <a:ext cx="5349240" cy="1508654"/>
      </dsp:txXfrm>
    </dsp:sp>
    <dsp:sp modelId="{9332F7BC-A4EB-48D8-B594-2DFE68DD29AA}">
      <dsp:nvSpPr>
        <dsp:cNvPr id="0" name=""/>
        <dsp:cNvSpPr/>
      </dsp:nvSpPr>
      <dsp:spPr>
        <a:xfrm rot="10800000">
          <a:off x="1371600" y="1508654"/>
          <a:ext cx="5486399" cy="1508654"/>
        </a:xfrm>
        <a:prstGeom prst="trapezoid">
          <a:avLst>
            <a:gd name="adj" fmla="val 90915"/>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55880" rIns="55880" bIns="55880" numCol="1" spcCol="1270" anchor="ctr" anchorCtr="0">
          <a:noAutofit/>
        </a:bodyPr>
        <a:lstStyle/>
        <a:p>
          <a:pPr lvl="0" algn="ctr" defTabSz="1955800">
            <a:lnSpc>
              <a:spcPct val="90000"/>
            </a:lnSpc>
            <a:spcBef>
              <a:spcPct val="0"/>
            </a:spcBef>
            <a:spcAft>
              <a:spcPct val="35000"/>
            </a:spcAft>
          </a:pPr>
          <a:r>
            <a:rPr lang="en-US" sz="4400" kern="1200" dirty="0" smtClean="0"/>
            <a:t>Patterns </a:t>
          </a:r>
          <a:r>
            <a:rPr lang="en-US" sz="2800" kern="1200" dirty="0" smtClean="0">
              <a:sym typeface="Wingdings"/>
            </a:rPr>
            <a:t></a:t>
          </a:r>
          <a:r>
            <a:rPr lang="en-US" sz="2800" kern="1200" dirty="0" smtClean="0">
              <a:sym typeface="Webdings"/>
            </a:rPr>
            <a:t></a:t>
          </a:r>
          <a:r>
            <a:rPr lang="en-US" sz="2800" kern="1200" dirty="0" smtClean="0">
              <a:sym typeface="Wingdings"/>
            </a:rPr>
            <a:t></a:t>
          </a:r>
          <a:r>
            <a:rPr lang="en-US" sz="2800" kern="1200" dirty="0" smtClean="0">
              <a:sym typeface="Webdings"/>
            </a:rPr>
            <a:t></a:t>
          </a:r>
          <a:r>
            <a:rPr lang="en-US" sz="2800" kern="1200" dirty="0" smtClean="0">
              <a:sym typeface="Wingdings"/>
            </a:rPr>
            <a:t></a:t>
          </a:r>
          <a:r>
            <a:rPr lang="en-US" sz="2800" kern="1200" dirty="0" smtClean="0">
              <a:sym typeface="Webdings"/>
            </a:rPr>
            <a:t></a:t>
          </a:r>
          <a:endParaRPr lang="en-US" sz="2800" kern="1200" dirty="0"/>
        </a:p>
      </dsp:txBody>
      <dsp:txXfrm rot="-10800000">
        <a:off x="2331720" y="1508654"/>
        <a:ext cx="3566160" cy="1508654"/>
      </dsp:txXfrm>
    </dsp:sp>
    <dsp:sp modelId="{58B501C0-F68F-4641-8087-70F8A4F2F3AB}">
      <dsp:nvSpPr>
        <dsp:cNvPr id="0" name=""/>
        <dsp:cNvSpPr/>
      </dsp:nvSpPr>
      <dsp:spPr>
        <a:xfrm rot="10800000">
          <a:off x="2743200" y="3017308"/>
          <a:ext cx="2743199" cy="1508654"/>
        </a:xfrm>
        <a:prstGeom prst="trapezoid">
          <a:avLst>
            <a:gd name="adj" fmla="val 90915"/>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930" tIns="74930" rIns="74930" bIns="74930" numCol="1" spcCol="1270" anchor="ctr" anchorCtr="0">
          <a:noAutofit/>
        </a:bodyPr>
        <a:lstStyle/>
        <a:p>
          <a:pPr lvl="0" algn="ctr" defTabSz="2622550">
            <a:lnSpc>
              <a:spcPct val="90000"/>
            </a:lnSpc>
            <a:spcBef>
              <a:spcPct val="0"/>
            </a:spcBef>
            <a:spcAft>
              <a:spcPct val="35000"/>
            </a:spcAft>
          </a:pPr>
          <a:r>
            <a:rPr lang="en-US" sz="5900" kern="1200" dirty="0" smtClean="0"/>
            <a:t>Lens </a:t>
          </a:r>
        </a:p>
        <a:p>
          <a:pPr lvl="0" algn="ctr" defTabSz="2622550">
            <a:lnSpc>
              <a:spcPct val="90000"/>
            </a:lnSpc>
            <a:spcBef>
              <a:spcPct val="0"/>
            </a:spcBef>
            <a:spcAft>
              <a:spcPct val="35000"/>
            </a:spcAft>
          </a:pPr>
          <a:r>
            <a:rPr lang="en-US" sz="2400" b="1" kern="1200" dirty="0" smtClean="0">
              <a:sym typeface="Wingdings"/>
            </a:rPr>
            <a:t></a:t>
          </a:r>
          <a:endParaRPr lang="en-US" sz="2400" kern="1200" dirty="0"/>
        </a:p>
      </dsp:txBody>
      <dsp:txXfrm rot="-10800000">
        <a:off x="2743200" y="3017308"/>
        <a:ext cx="2743199" cy="1508654"/>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9131AA-556E-4EF0-BC1C-19F277478413}" type="datetimeFigureOut">
              <a:rPr lang="en-US" smtClean="0"/>
              <a:t>12/11/2014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D5F68A-7C9D-4F08-902B-76AE708A5319}" type="slidenum">
              <a:rPr lang="en-US" smtClean="0"/>
              <a:t>‹#›</a:t>
            </a:fld>
            <a:endParaRPr lang="en-US"/>
          </a:p>
        </p:txBody>
      </p:sp>
    </p:spTree>
    <p:extLst>
      <p:ext uri="{BB962C8B-B14F-4D97-AF65-F5344CB8AC3E}">
        <p14:creationId xmlns:p14="http://schemas.microsoft.com/office/powerpoint/2010/main" val="3928370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D5F68A-7C9D-4F08-902B-76AE708A5319}" type="slidenum">
              <a:rPr lang="en-US" smtClean="0"/>
              <a:t>1</a:t>
            </a:fld>
            <a:endParaRPr lang="en-US"/>
          </a:p>
        </p:txBody>
      </p:sp>
    </p:spTree>
    <p:extLst>
      <p:ext uri="{BB962C8B-B14F-4D97-AF65-F5344CB8AC3E}">
        <p14:creationId xmlns:p14="http://schemas.microsoft.com/office/powerpoint/2010/main" val="441509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Facilitator summarizes the foreword. The participants read</a:t>
            </a:r>
            <a:r>
              <a:rPr lang="en-US" baseline="0" dirty="0" smtClean="0"/>
              <a:t> the excerpt from Chapter 1 and share ideas.</a:t>
            </a:r>
            <a:endParaRPr lang="en-US" dirty="0"/>
          </a:p>
        </p:txBody>
      </p:sp>
      <p:sp>
        <p:nvSpPr>
          <p:cNvPr id="4" name="Slide Number Placeholder 3"/>
          <p:cNvSpPr>
            <a:spLocks noGrp="1"/>
          </p:cNvSpPr>
          <p:nvPr>
            <p:ph type="sldNum" sz="quarter" idx="10"/>
          </p:nvPr>
        </p:nvSpPr>
        <p:spPr/>
        <p:txBody>
          <a:bodyPr/>
          <a:lstStyle/>
          <a:p>
            <a:fld id="{1AD5F68A-7C9D-4F08-902B-76AE708A5319}" type="slidenum">
              <a:rPr lang="en-US" smtClean="0"/>
              <a:t>4</a:t>
            </a:fld>
            <a:endParaRPr lang="en-US"/>
          </a:p>
        </p:txBody>
      </p:sp>
    </p:spTree>
    <p:extLst>
      <p:ext uri="{BB962C8B-B14F-4D97-AF65-F5344CB8AC3E}">
        <p14:creationId xmlns:p14="http://schemas.microsoft.com/office/powerpoint/2010/main" val="3919353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E832F3-7294-4FB3-B3D0-E77427DFD512}" type="datetimeFigureOut">
              <a:rPr lang="en-US" smtClean="0"/>
              <a:t>12/11/2014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A9ADCB-7E3A-404A-B423-7915DD462BE1}" type="slidenum">
              <a:rPr lang="en-US" smtClean="0"/>
              <a:t>‹#›</a:t>
            </a:fld>
            <a:endParaRPr lang="en-US" dirty="0"/>
          </a:p>
        </p:txBody>
      </p:sp>
    </p:spTree>
    <p:extLst>
      <p:ext uri="{BB962C8B-B14F-4D97-AF65-F5344CB8AC3E}">
        <p14:creationId xmlns:p14="http://schemas.microsoft.com/office/powerpoint/2010/main" val="3718636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E832F3-7294-4FB3-B3D0-E77427DFD512}" type="datetimeFigureOut">
              <a:rPr lang="en-US" smtClean="0"/>
              <a:t>12/11/2014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A9ADCB-7E3A-404A-B423-7915DD462BE1}" type="slidenum">
              <a:rPr lang="en-US" smtClean="0"/>
              <a:t>‹#›</a:t>
            </a:fld>
            <a:endParaRPr lang="en-US" dirty="0"/>
          </a:p>
        </p:txBody>
      </p:sp>
    </p:spTree>
    <p:extLst>
      <p:ext uri="{BB962C8B-B14F-4D97-AF65-F5344CB8AC3E}">
        <p14:creationId xmlns:p14="http://schemas.microsoft.com/office/powerpoint/2010/main" val="2668592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E832F3-7294-4FB3-B3D0-E77427DFD512}" type="datetimeFigureOut">
              <a:rPr lang="en-US" smtClean="0"/>
              <a:t>12/11/2014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A9ADCB-7E3A-404A-B423-7915DD462BE1}" type="slidenum">
              <a:rPr lang="en-US" smtClean="0"/>
              <a:t>‹#›</a:t>
            </a:fld>
            <a:endParaRPr lang="en-US" dirty="0"/>
          </a:p>
        </p:txBody>
      </p:sp>
    </p:spTree>
    <p:extLst>
      <p:ext uri="{BB962C8B-B14F-4D97-AF65-F5344CB8AC3E}">
        <p14:creationId xmlns:p14="http://schemas.microsoft.com/office/powerpoint/2010/main" val="3139482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E832F3-7294-4FB3-B3D0-E77427DFD512}" type="datetimeFigureOut">
              <a:rPr lang="en-US" smtClean="0"/>
              <a:t>12/11/2014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A9ADCB-7E3A-404A-B423-7915DD462BE1}" type="slidenum">
              <a:rPr lang="en-US" smtClean="0"/>
              <a:t>‹#›</a:t>
            </a:fld>
            <a:endParaRPr lang="en-US" dirty="0"/>
          </a:p>
        </p:txBody>
      </p:sp>
    </p:spTree>
    <p:extLst>
      <p:ext uri="{BB962C8B-B14F-4D97-AF65-F5344CB8AC3E}">
        <p14:creationId xmlns:p14="http://schemas.microsoft.com/office/powerpoint/2010/main" val="1528689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E832F3-7294-4FB3-B3D0-E77427DFD512}" type="datetimeFigureOut">
              <a:rPr lang="en-US" smtClean="0"/>
              <a:t>12/11/2014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A9ADCB-7E3A-404A-B423-7915DD462BE1}" type="slidenum">
              <a:rPr lang="en-US" smtClean="0"/>
              <a:t>‹#›</a:t>
            </a:fld>
            <a:endParaRPr lang="en-US" dirty="0"/>
          </a:p>
        </p:txBody>
      </p:sp>
    </p:spTree>
    <p:extLst>
      <p:ext uri="{BB962C8B-B14F-4D97-AF65-F5344CB8AC3E}">
        <p14:creationId xmlns:p14="http://schemas.microsoft.com/office/powerpoint/2010/main" val="48137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BE832F3-7294-4FB3-B3D0-E77427DFD512}" type="datetimeFigureOut">
              <a:rPr lang="en-US" smtClean="0"/>
              <a:t>12/11/2014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A9ADCB-7E3A-404A-B423-7915DD462BE1}" type="slidenum">
              <a:rPr lang="en-US" smtClean="0"/>
              <a:t>‹#›</a:t>
            </a:fld>
            <a:endParaRPr lang="en-US" dirty="0"/>
          </a:p>
        </p:txBody>
      </p:sp>
    </p:spTree>
    <p:extLst>
      <p:ext uri="{BB962C8B-B14F-4D97-AF65-F5344CB8AC3E}">
        <p14:creationId xmlns:p14="http://schemas.microsoft.com/office/powerpoint/2010/main" val="603489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E832F3-7294-4FB3-B3D0-E77427DFD512}" type="datetimeFigureOut">
              <a:rPr lang="en-US" smtClean="0"/>
              <a:t>12/11/2014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AA9ADCB-7E3A-404A-B423-7915DD462BE1}" type="slidenum">
              <a:rPr lang="en-US" smtClean="0"/>
              <a:t>‹#›</a:t>
            </a:fld>
            <a:endParaRPr lang="en-US" dirty="0"/>
          </a:p>
        </p:txBody>
      </p:sp>
    </p:spTree>
    <p:extLst>
      <p:ext uri="{BB962C8B-B14F-4D97-AF65-F5344CB8AC3E}">
        <p14:creationId xmlns:p14="http://schemas.microsoft.com/office/powerpoint/2010/main" val="528190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E832F3-7294-4FB3-B3D0-E77427DFD512}" type="datetimeFigureOut">
              <a:rPr lang="en-US" smtClean="0"/>
              <a:t>12/11/2014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AA9ADCB-7E3A-404A-B423-7915DD462BE1}" type="slidenum">
              <a:rPr lang="en-US" smtClean="0"/>
              <a:t>‹#›</a:t>
            </a:fld>
            <a:endParaRPr lang="en-US" dirty="0"/>
          </a:p>
        </p:txBody>
      </p:sp>
    </p:spTree>
    <p:extLst>
      <p:ext uri="{BB962C8B-B14F-4D97-AF65-F5344CB8AC3E}">
        <p14:creationId xmlns:p14="http://schemas.microsoft.com/office/powerpoint/2010/main" val="1856688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E832F3-7294-4FB3-B3D0-E77427DFD512}" type="datetimeFigureOut">
              <a:rPr lang="en-US" smtClean="0"/>
              <a:t>12/11/2014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AA9ADCB-7E3A-404A-B423-7915DD462BE1}" type="slidenum">
              <a:rPr lang="en-US" smtClean="0"/>
              <a:t>‹#›</a:t>
            </a:fld>
            <a:endParaRPr lang="en-US" dirty="0"/>
          </a:p>
        </p:txBody>
      </p:sp>
    </p:spTree>
    <p:extLst>
      <p:ext uri="{BB962C8B-B14F-4D97-AF65-F5344CB8AC3E}">
        <p14:creationId xmlns:p14="http://schemas.microsoft.com/office/powerpoint/2010/main" val="3499739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E832F3-7294-4FB3-B3D0-E77427DFD512}" type="datetimeFigureOut">
              <a:rPr lang="en-US" smtClean="0"/>
              <a:t>12/11/2014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A9ADCB-7E3A-404A-B423-7915DD462BE1}" type="slidenum">
              <a:rPr lang="en-US" smtClean="0"/>
              <a:t>‹#›</a:t>
            </a:fld>
            <a:endParaRPr lang="en-US" dirty="0"/>
          </a:p>
        </p:txBody>
      </p:sp>
    </p:spTree>
    <p:extLst>
      <p:ext uri="{BB962C8B-B14F-4D97-AF65-F5344CB8AC3E}">
        <p14:creationId xmlns:p14="http://schemas.microsoft.com/office/powerpoint/2010/main" val="499379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E832F3-7294-4FB3-B3D0-E77427DFD512}" type="datetimeFigureOut">
              <a:rPr lang="en-US" smtClean="0"/>
              <a:t>12/11/2014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A9ADCB-7E3A-404A-B423-7915DD462BE1}" type="slidenum">
              <a:rPr lang="en-US" smtClean="0"/>
              <a:t>‹#›</a:t>
            </a:fld>
            <a:endParaRPr lang="en-US" dirty="0"/>
          </a:p>
        </p:txBody>
      </p:sp>
    </p:spTree>
    <p:extLst>
      <p:ext uri="{BB962C8B-B14F-4D97-AF65-F5344CB8AC3E}">
        <p14:creationId xmlns:p14="http://schemas.microsoft.com/office/powerpoint/2010/main" val="3723340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E832F3-7294-4FB3-B3D0-E77427DFD512}" type="datetimeFigureOut">
              <a:rPr lang="en-US" smtClean="0"/>
              <a:t>12/11/2014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A9ADCB-7E3A-404A-B423-7915DD462BE1}" type="slidenum">
              <a:rPr lang="en-US" smtClean="0"/>
              <a:t>‹#›</a:t>
            </a:fld>
            <a:endParaRPr lang="en-US" dirty="0"/>
          </a:p>
        </p:txBody>
      </p:sp>
    </p:spTree>
    <p:extLst>
      <p:ext uri="{BB962C8B-B14F-4D97-AF65-F5344CB8AC3E}">
        <p14:creationId xmlns:p14="http://schemas.microsoft.com/office/powerpoint/2010/main" val="2331034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1"/>
            <a:ext cx="7772400" cy="2457450"/>
          </a:xfrm>
        </p:spPr>
        <p:txBody>
          <a:bodyPr/>
          <a:lstStyle/>
          <a:p>
            <a:r>
              <a:rPr lang="en-US" dirty="0" smtClean="0"/>
              <a:t>From </a:t>
            </a:r>
            <a:br>
              <a:rPr lang="en-US" dirty="0" smtClean="0"/>
            </a:br>
            <a:r>
              <a:rPr lang="en-US" dirty="0" smtClean="0">
                <a:sym typeface="Wingdings"/>
              </a:rPr>
              <a:t></a:t>
            </a:r>
            <a:r>
              <a:rPr lang="en-US" sz="8800" i="1" dirty="0" smtClean="0"/>
              <a:t>Draft</a:t>
            </a:r>
            <a:r>
              <a:rPr lang="en-US" dirty="0" smtClean="0"/>
              <a:t> to </a:t>
            </a:r>
            <a:r>
              <a:rPr lang="en-US" sz="8000" i="1" dirty="0" smtClean="0"/>
              <a:t>Finish!</a:t>
            </a:r>
            <a:r>
              <a:rPr lang="en-US" sz="8000" dirty="0" smtClean="0">
                <a:sym typeface="Wingdings"/>
              </a:rPr>
              <a:t> </a:t>
            </a:r>
            <a:endParaRPr lang="en-US" sz="8000" i="1" dirty="0"/>
          </a:p>
        </p:txBody>
      </p:sp>
      <p:sp>
        <p:nvSpPr>
          <p:cNvPr id="3" name="Subtitle 2"/>
          <p:cNvSpPr>
            <a:spLocks noGrp="1"/>
          </p:cNvSpPr>
          <p:nvPr>
            <p:ph type="subTitle" idx="1"/>
          </p:nvPr>
        </p:nvSpPr>
        <p:spPr>
          <a:xfrm>
            <a:off x="1066800" y="3886200"/>
            <a:ext cx="7162800" cy="1752600"/>
          </a:xfrm>
        </p:spPr>
        <p:txBody>
          <a:bodyPr>
            <a:normAutofit fontScale="40000" lnSpcReduction="20000"/>
          </a:bodyPr>
          <a:lstStyle/>
          <a:p>
            <a:r>
              <a:rPr lang="en-US" sz="6700" b="1" dirty="0" smtClean="0">
                <a:solidFill>
                  <a:schemeClr val="tx1"/>
                </a:solidFill>
              </a:rPr>
              <a:t>Improved Reading and Writing </a:t>
            </a:r>
          </a:p>
          <a:p>
            <a:r>
              <a:rPr lang="en-US" sz="6700" b="1" dirty="0" smtClean="0">
                <a:solidFill>
                  <a:schemeClr val="tx1"/>
                </a:solidFill>
              </a:rPr>
              <a:t>in the Adult Education Classroom</a:t>
            </a:r>
          </a:p>
          <a:p>
            <a:r>
              <a:rPr lang="en-US" sz="2500" dirty="0" smtClean="0">
                <a:solidFill>
                  <a:schemeClr val="tx1"/>
                </a:solidFill>
              </a:rPr>
              <a:t>Presented by the </a:t>
            </a:r>
          </a:p>
          <a:p>
            <a:r>
              <a:rPr lang="en-US" sz="2500" dirty="0" smtClean="0">
                <a:solidFill>
                  <a:schemeClr val="tx1"/>
                </a:solidFill>
              </a:rPr>
              <a:t>New York City Department of Education</a:t>
            </a:r>
          </a:p>
          <a:p>
            <a:r>
              <a:rPr lang="en-US" sz="2500" dirty="0" smtClean="0">
                <a:solidFill>
                  <a:schemeClr val="tx1"/>
                </a:solidFill>
              </a:rPr>
              <a:t>Office of Adult and Continuing Education</a:t>
            </a:r>
          </a:p>
          <a:p>
            <a:r>
              <a:rPr lang="en-US" sz="2500" dirty="0" smtClean="0">
                <a:solidFill>
                  <a:schemeClr val="tx1"/>
                </a:solidFill>
              </a:rPr>
              <a:t>Rose-Marie Mills, </a:t>
            </a:r>
            <a:r>
              <a:rPr lang="en-US" sz="2500" i="1" dirty="0" smtClean="0">
                <a:solidFill>
                  <a:schemeClr val="tx1"/>
                </a:solidFill>
              </a:rPr>
              <a:t>Superintendent</a:t>
            </a:r>
          </a:p>
          <a:p>
            <a:r>
              <a:rPr lang="en-US" sz="2500" i="1" dirty="0" err="1" smtClean="0">
                <a:solidFill>
                  <a:schemeClr val="tx1"/>
                </a:solidFill>
              </a:rPr>
              <a:t>Luckisha</a:t>
            </a:r>
            <a:r>
              <a:rPr lang="en-US" sz="2500" i="1" dirty="0" smtClean="0">
                <a:solidFill>
                  <a:schemeClr val="tx1"/>
                </a:solidFill>
              </a:rPr>
              <a:t> </a:t>
            </a:r>
            <a:r>
              <a:rPr lang="en-US" sz="2500" i="1" dirty="0" err="1" smtClean="0">
                <a:solidFill>
                  <a:schemeClr val="tx1"/>
                </a:solidFill>
              </a:rPr>
              <a:t>Amankwah</a:t>
            </a:r>
            <a:r>
              <a:rPr lang="en-US" sz="2500" i="1" dirty="0" smtClean="0">
                <a:solidFill>
                  <a:schemeClr val="tx1"/>
                </a:solidFill>
              </a:rPr>
              <a:t>, Assistant Principal/Facilitator</a:t>
            </a:r>
            <a:endParaRPr lang="en-US" sz="2500" i="1" dirty="0">
              <a:solidFill>
                <a:schemeClr val="tx1"/>
              </a:solidFill>
            </a:endParaRPr>
          </a:p>
        </p:txBody>
      </p:sp>
      <p:pic>
        <p:nvPicPr>
          <p:cNvPr id="4" name="Picture 3" descr="DOE Color"/>
          <p:cNvPicPr/>
          <p:nvPr/>
        </p:nvPicPr>
        <p:blipFill>
          <a:blip r:embed="rId3">
            <a:lum bright="10000"/>
          </a:blip>
          <a:srcRect/>
          <a:stretch>
            <a:fillRect/>
          </a:stretch>
        </p:blipFill>
        <p:spPr bwMode="auto">
          <a:xfrm>
            <a:off x="533400" y="457200"/>
            <a:ext cx="990600" cy="609600"/>
          </a:xfrm>
          <a:prstGeom prst="rect">
            <a:avLst/>
          </a:prstGeom>
          <a:noFill/>
          <a:ln w="9525">
            <a:noFill/>
            <a:miter lim="800000"/>
            <a:headEnd/>
            <a:tailEnd/>
          </a:ln>
        </p:spPr>
      </p:pic>
      <p:pic>
        <p:nvPicPr>
          <p:cNvPr id="5" name="Picture 4" descr="img207.jpg"/>
          <p:cNvPicPr/>
          <p:nvPr/>
        </p:nvPicPr>
        <p:blipFill>
          <a:blip r:embed="rId4">
            <a:lum bright="10000"/>
          </a:blip>
          <a:srcRect/>
          <a:stretch>
            <a:fillRect/>
          </a:stretch>
        </p:blipFill>
        <p:spPr bwMode="auto">
          <a:xfrm rot="1093125">
            <a:off x="7809560" y="320712"/>
            <a:ext cx="757419" cy="721984"/>
          </a:xfrm>
          <a:prstGeom prst="rect">
            <a:avLst/>
          </a:prstGeom>
          <a:noFill/>
          <a:ln w="9525">
            <a:noFill/>
            <a:miter lim="800000"/>
            <a:headEnd/>
            <a:tailEnd/>
          </a:ln>
        </p:spPr>
      </p:pic>
    </p:spTree>
    <p:extLst>
      <p:ext uri="{BB962C8B-B14F-4D97-AF65-F5344CB8AC3E}">
        <p14:creationId xmlns:p14="http://schemas.microsoft.com/office/powerpoint/2010/main" val="14537580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Analysis Strategy I</a:t>
            </a:r>
            <a:br>
              <a:rPr lang="en-US" b="1" dirty="0" smtClean="0"/>
            </a:br>
            <a:r>
              <a:rPr lang="en-US" b="1" dirty="0" smtClean="0">
                <a:sym typeface="Wingdings"/>
              </a:rPr>
              <a:t></a:t>
            </a:r>
            <a:r>
              <a:rPr lang="en-US" b="1" dirty="0" smtClean="0"/>
              <a:t>Lens: </a:t>
            </a:r>
            <a:r>
              <a:rPr lang="en-US" b="1" dirty="0" smtClean="0">
                <a:solidFill>
                  <a:srgbClr val="FF0000"/>
                </a:solidFill>
              </a:rPr>
              <a:t>Craft and Structure</a:t>
            </a:r>
            <a:endParaRPr lang="en-US" b="1" dirty="0">
              <a:solidFill>
                <a:srgbClr val="FF0000"/>
              </a:solidFill>
            </a:endParaRPr>
          </a:p>
        </p:txBody>
      </p:sp>
      <p:sp>
        <p:nvSpPr>
          <p:cNvPr id="3" name="Content Placeholder 2"/>
          <p:cNvSpPr>
            <a:spLocks noGrp="1"/>
          </p:cNvSpPr>
          <p:nvPr>
            <p:ph sz="half" idx="1"/>
          </p:nvPr>
        </p:nvSpPr>
        <p:spPr>
          <a:xfrm>
            <a:off x="457200" y="1600200"/>
            <a:ext cx="3429000" cy="4525963"/>
          </a:xfrm>
        </p:spPr>
        <p:txBody>
          <a:bodyPr>
            <a:normAutofit/>
          </a:bodyPr>
          <a:lstStyle/>
          <a:p>
            <a:r>
              <a:rPr lang="en-US" dirty="0" smtClean="0"/>
              <a:t>Text: </a:t>
            </a:r>
            <a:r>
              <a:rPr lang="en-US" b="1" dirty="0" smtClean="0"/>
              <a:t>Paul Laurence Dunbar’s, </a:t>
            </a:r>
            <a:r>
              <a:rPr lang="en-US" b="1" u="sng" dirty="0" smtClean="0"/>
              <a:t>Life</a:t>
            </a:r>
            <a:endParaRPr lang="en-US" b="1" u="sng" dirty="0"/>
          </a:p>
        </p:txBody>
      </p:sp>
      <p:sp>
        <p:nvSpPr>
          <p:cNvPr id="4" name="Content Placeholder 3"/>
          <p:cNvSpPr>
            <a:spLocks noGrp="1"/>
          </p:cNvSpPr>
          <p:nvPr>
            <p:ph sz="half" idx="2"/>
          </p:nvPr>
        </p:nvSpPr>
        <p:spPr>
          <a:xfrm>
            <a:off x="4038600" y="1600200"/>
            <a:ext cx="4800600" cy="4800600"/>
          </a:xfrm>
        </p:spPr>
        <p:txBody>
          <a:bodyPr>
            <a:normAutofit/>
          </a:bodyPr>
          <a:lstStyle/>
          <a:p>
            <a:pPr marL="0" indent="0">
              <a:buNone/>
            </a:pPr>
            <a:r>
              <a:rPr lang="en-US" b="1" i="1" dirty="0" smtClean="0"/>
              <a:t>A crust of bread and a corner to sleep in,</a:t>
            </a:r>
          </a:p>
          <a:p>
            <a:pPr marL="0" indent="0">
              <a:buNone/>
            </a:pPr>
            <a:r>
              <a:rPr lang="en-US" b="1" i="1" dirty="0" smtClean="0"/>
              <a:t>A minute to smile and an hour to weep in,</a:t>
            </a:r>
          </a:p>
          <a:p>
            <a:pPr marL="0" indent="0">
              <a:buNone/>
            </a:pPr>
            <a:r>
              <a:rPr lang="en-US" b="1" i="1" dirty="0" smtClean="0"/>
              <a:t>A pint of joy to a peck of trouble,</a:t>
            </a:r>
          </a:p>
          <a:p>
            <a:pPr marL="0" indent="0">
              <a:buNone/>
            </a:pPr>
            <a:r>
              <a:rPr lang="en-US" b="1" i="1" dirty="0" smtClean="0"/>
              <a:t>And never a laugh but the moans come double;</a:t>
            </a:r>
          </a:p>
          <a:p>
            <a:pPr marL="0" indent="0">
              <a:buNone/>
            </a:pPr>
            <a:r>
              <a:rPr lang="en-US" b="1" i="1" dirty="0" smtClean="0"/>
              <a:t>And that is life!</a:t>
            </a:r>
            <a:endParaRPr lang="en-US" b="1" i="1" dirty="0"/>
          </a:p>
        </p:txBody>
      </p:sp>
    </p:spTree>
    <p:extLst>
      <p:ext uri="{BB962C8B-B14F-4D97-AF65-F5344CB8AC3E}">
        <p14:creationId xmlns:p14="http://schemas.microsoft.com/office/powerpoint/2010/main" val="39752278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Analysis II</a:t>
            </a:r>
            <a:br>
              <a:rPr lang="en-US" b="1" dirty="0" smtClean="0"/>
            </a:br>
            <a:r>
              <a:rPr lang="en-US" b="1" dirty="0" smtClean="0">
                <a:sym typeface="Wingdings"/>
              </a:rPr>
              <a:t></a:t>
            </a:r>
            <a:r>
              <a:rPr lang="en-US" dirty="0" smtClean="0">
                <a:sym typeface="Wingdings"/>
              </a:rPr>
              <a:t> </a:t>
            </a:r>
            <a:r>
              <a:rPr lang="en-US" b="1" dirty="0" smtClean="0"/>
              <a:t>Lens:  </a:t>
            </a:r>
            <a:r>
              <a:rPr lang="en-US" b="1" dirty="0" smtClean="0">
                <a:solidFill>
                  <a:srgbClr val="0070C0"/>
                </a:solidFill>
              </a:rPr>
              <a:t>Detail/Word Choice</a:t>
            </a:r>
            <a:endParaRPr lang="en-US" b="1" dirty="0">
              <a:solidFill>
                <a:srgbClr val="0070C0"/>
              </a:solidFill>
            </a:endParaRPr>
          </a:p>
        </p:txBody>
      </p:sp>
      <p:sp>
        <p:nvSpPr>
          <p:cNvPr id="3" name="Content Placeholder 2"/>
          <p:cNvSpPr>
            <a:spLocks noGrp="1"/>
          </p:cNvSpPr>
          <p:nvPr>
            <p:ph sz="half" idx="1"/>
          </p:nvPr>
        </p:nvSpPr>
        <p:spPr/>
        <p:txBody>
          <a:bodyPr>
            <a:normAutofit lnSpcReduction="10000"/>
          </a:bodyPr>
          <a:lstStyle/>
          <a:p>
            <a:r>
              <a:rPr lang="en-US" dirty="0" smtClean="0"/>
              <a:t>Text: </a:t>
            </a:r>
            <a:r>
              <a:rPr lang="en-US" b="1" dirty="0" smtClean="0"/>
              <a:t>We Wear the Mask, </a:t>
            </a:r>
            <a:r>
              <a:rPr lang="en-US" b="1" i="1" dirty="0" smtClean="0"/>
              <a:t>Dunbar</a:t>
            </a:r>
            <a:endParaRPr lang="en-US" b="1" i="1" dirty="0"/>
          </a:p>
        </p:txBody>
      </p:sp>
      <p:sp>
        <p:nvSpPr>
          <p:cNvPr id="4" name="Content Placeholder 3"/>
          <p:cNvSpPr>
            <a:spLocks noGrp="1"/>
          </p:cNvSpPr>
          <p:nvPr>
            <p:ph sz="half" idx="2"/>
          </p:nvPr>
        </p:nvSpPr>
        <p:spPr/>
        <p:txBody>
          <a:bodyPr>
            <a:normAutofit lnSpcReduction="10000"/>
          </a:bodyPr>
          <a:lstStyle/>
          <a:p>
            <a:pPr marL="0" indent="0">
              <a:buNone/>
            </a:pPr>
            <a:r>
              <a:rPr lang="en-US" dirty="0" smtClean="0"/>
              <a:t>We wear the mask that grins and lies,</a:t>
            </a:r>
          </a:p>
          <a:p>
            <a:pPr marL="0" indent="0">
              <a:buNone/>
            </a:pPr>
            <a:r>
              <a:rPr lang="en-US" dirty="0" smtClean="0"/>
              <a:t>It hides our cheeks and shades our eyes,</a:t>
            </a:r>
          </a:p>
          <a:p>
            <a:pPr marL="0" indent="0">
              <a:buNone/>
            </a:pPr>
            <a:r>
              <a:rPr lang="en-US" dirty="0" smtClean="0"/>
              <a:t>This debt we pay to human guile;</a:t>
            </a:r>
          </a:p>
          <a:p>
            <a:pPr marL="0" indent="0">
              <a:buNone/>
            </a:pPr>
            <a:r>
              <a:rPr lang="en-US" dirty="0" smtClean="0"/>
              <a:t>With torn and bleeding hearts we smile,</a:t>
            </a:r>
          </a:p>
          <a:p>
            <a:pPr marL="0" indent="0">
              <a:buNone/>
            </a:pPr>
            <a:r>
              <a:rPr lang="en-US" dirty="0" smtClean="0"/>
              <a:t>And mouth with myriad subtleties.</a:t>
            </a:r>
            <a:endParaRPr lang="en-US" dirty="0"/>
          </a:p>
        </p:txBody>
      </p:sp>
    </p:spTree>
    <p:extLst>
      <p:ext uri="{BB962C8B-B14F-4D97-AF65-F5344CB8AC3E}">
        <p14:creationId xmlns:p14="http://schemas.microsoft.com/office/powerpoint/2010/main" val="34472115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Group Work &amp; Gallery Walk</a:t>
            </a:r>
            <a:endParaRPr lang="en-US" b="1" dirty="0"/>
          </a:p>
        </p:txBody>
      </p:sp>
      <p:sp>
        <p:nvSpPr>
          <p:cNvPr id="4" name="Content Placeholder 3"/>
          <p:cNvSpPr>
            <a:spLocks noGrp="1"/>
          </p:cNvSpPr>
          <p:nvPr>
            <p:ph sz="half" idx="1"/>
          </p:nvPr>
        </p:nvSpPr>
        <p:spPr>
          <a:xfrm>
            <a:off x="457200" y="1600200"/>
            <a:ext cx="3505200" cy="4525963"/>
          </a:xfrm>
        </p:spPr>
        <p:txBody>
          <a:bodyPr>
            <a:normAutofit fontScale="92500" lnSpcReduction="20000"/>
          </a:bodyPr>
          <a:lstStyle/>
          <a:p>
            <a:r>
              <a:rPr lang="en-US" dirty="0" smtClean="0"/>
              <a:t>As a group, draft a paragraph about the author’s perspectives on life</a:t>
            </a:r>
            <a:r>
              <a:rPr lang="en-US" dirty="0" smtClean="0"/>
              <a:t>.</a:t>
            </a:r>
            <a:endParaRPr lang="en-US" dirty="0"/>
          </a:p>
          <a:p>
            <a:r>
              <a:rPr lang="en-US" dirty="0" smtClean="0"/>
              <a:t>Refer to your initial responses and discussion</a:t>
            </a:r>
            <a:r>
              <a:rPr lang="en-US" dirty="0" smtClean="0"/>
              <a:t>.</a:t>
            </a:r>
          </a:p>
          <a:p>
            <a:r>
              <a:rPr lang="en-US" dirty="0" smtClean="0"/>
              <a:t>Post your group’s piece using chart paper.</a:t>
            </a:r>
          </a:p>
          <a:p>
            <a:r>
              <a:rPr lang="en-US" dirty="0" smtClean="0"/>
              <a:t>Read the room! </a:t>
            </a:r>
          </a:p>
          <a:p>
            <a:pPr marL="0" indent="0" algn="ctr">
              <a:buNone/>
            </a:pPr>
            <a:r>
              <a:rPr lang="en-US" b="1" i="1" dirty="0" smtClean="0">
                <a:solidFill>
                  <a:srgbClr val="FF0000"/>
                </a:solidFill>
              </a:rPr>
              <a:t>What do you notice?</a:t>
            </a:r>
          </a:p>
          <a:p>
            <a:endParaRPr lang="en-US" dirty="0"/>
          </a:p>
          <a:p>
            <a:endParaRPr lang="en-US" dirty="0"/>
          </a:p>
        </p:txBody>
      </p:sp>
      <p:pic>
        <p:nvPicPr>
          <p:cNvPr id="6" name="Picture 2" descr="C:\Temp\Temporary Internet Files\Content.IE5\F9UHD28C\MC900433868[1].pn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8001000" y="381000"/>
            <a:ext cx="762000" cy="76200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0" y="1295400"/>
            <a:ext cx="5029200" cy="5173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640802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4800" b="1" dirty="0" smtClean="0"/>
              <a:t>Lunch</a:t>
            </a:r>
            <a:r>
              <a:rPr lang="en-US" b="1" dirty="0" smtClean="0"/>
              <a:t> !  </a:t>
            </a:r>
            <a:endParaRPr lang="en-US" b="1" dirty="0"/>
          </a:p>
        </p:txBody>
      </p:sp>
      <p:pic>
        <p:nvPicPr>
          <p:cNvPr id="1026" name="Picture 2" descr="C:\Program Files (x86)\Microsoft Office\MEDIA\CAGCAT10\j0217698.wm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698291" y="3016447"/>
            <a:ext cx="1747418" cy="16934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32687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lvl="0"/>
            <a:r>
              <a:rPr lang="en-US" b="1" dirty="0" smtClean="0"/>
              <a:t>Analysis III</a:t>
            </a:r>
            <a:br>
              <a:rPr lang="en-US" b="1" dirty="0" smtClean="0"/>
            </a:br>
            <a:r>
              <a:rPr lang="en-US" b="1" dirty="0" smtClean="0">
                <a:sym typeface="Wingdings"/>
              </a:rPr>
              <a:t></a:t>
            </a:r>
            <a:r>
              <a:rPr lang="en-US" dirty="0" smtClean="0">
                <a:sym typeface="Wingdings"/>
              </a:rPr>
              <a:t> </a:t>
            </a:r>
            <a:r>
              <a:rPr lang="en-US" b="1" dirty="0" smtClean="0"/>
              <a:t>Lens: </a:t>
            </a:r>
            <a:r>
              <a:rPr lang="en-US" b="1" dirty="0" smtClean="0">
                <a:solidFill>
                  <a:srgbClr val="FF0000"/>
                </a:solidFill>
              </a:rPr>
              <a:t>Word/Detail Choice</a:t>
            </a:r>
            <a:endParaRPr lang="en-US" b="1" dirty="0">
              <a:solidFill>
                <a:srgbClr val="FF0000"/>
              </a:solidFill>
            </a:endParaRPr>
          </a:p>
        </p:txBody>
      </p:sp>
      <p:sp>
        <p:nvSpPr>
          <p:cNvPr id="5" name="Content Placeholder 4"/>
          <p:cNvSpPr>
            <a:spLocks noGrp="1"/>
          </p:cNvSpPr>
          <p:nvPr>
            <p:ph sz="half" idx="1"/>
          </p:nvPr>
        </p:nvSpPr>
        <p:spPr/>
        <p:txBody>
          <a:bodyPr>
            <a:normAutofit fontScale="85000" lnSpcReduction="20000"/>
          </a:bodyPr>
          <a:lstStyle/>
          <a:p>
            <a:r>
              <a:rPr lang="en-US" b="1" dirty="0" smtClean="0"/>
              <a:t>Read and annotate </a:t>
            </a:r>
            <a:r>
              <a:rPr lang="en-US" dirty="0" smtClean="0"/>
              <a:t>the text titled ‘No Indictment’</a:t>
            </a:r>
          </a:p>
          <a:p>
            <a:r>
              <a:rPr lang="en-US" dirty="0" smtClean="0"/>
              <a:t>Use the tool provided to list: </a:t>
            </a:r>
          </a:p>
          <a:p>
            <a:r>
              <a:rPr lang="en-US" dirty="0" smtClean="0"/>
              <a:t>1) a detail of interest</a:t>
            </a:r>
          </a:p>
          <a:p>
            <a:r>
              <a:rPr lang="en-US" dirty="0" smtClean="0"/>
              <a:t>2) the impact it had on you/author’s intention</a:t>
            </a:r>
          </a:p>
          <a:p>
            <a:r>
              <a:rPr lang="en-US" dirty="0" smtClean="0"/>
              <a:t>3)an alternative detail or writer decision that would change the tone or argument</a:t>
            </a:r>
            <a:endParaRPr lang="en-US" dirty="0"/>
          </a:p>
        </p:txBody>
      </p:sp>
      <p:sp>
        <p:nvSpPr>
          <p:cNvPr id="6" name="Content Placeholder 5"/>
          <p:cNvSpPr>
            <a:spLocks noGrp="1"/>
          </p:cNvSpPr>
          <p:nvPr>
            <p:ph sz="half" idx="2"/>
          </p:nvPr>
        </p:nvSpPr>
        <p:spPr/>
        <p:txBody>
          <a:bodyPr>
            <a:normAutofit fontScale="85000" lnSpcReduction="20000"/>
          </a:bodyPr>
          <a:lstStyle/>
          <a:p>
            <a:pPr marL="0" indent="0" algn="ctr">
              <a:buNone/>
            </a:pPr>
            <a:r>
              <a:rPr lang="en-US" b="1" u="sng" dirty="0" smtClean="0"/>
              <a:t>Skills</a:t>
            </a:r>
            <a:r>
              <a:rPr lang="en-US" dirty="0" smtClean="0"/>
              <a:t> </a:t>
            </a:r>
          </a:p>
          <a:p>
            <a:r>
              <a:rPr lang="en-US" dirty="0" smtClean="0"/>
              <a:t>Detecting </a:t>
            </a:r>
            <a:r>
              <a:rPr lang="en-US" dirty="0" smtClean="0"/>
              <a:t>Bias</a:t>
            </a:r>
            <a:endParaRPr lang="en-US" dirty="0"/>
          </a:p>
          <a:p>
            <a:r>
              <a:rPr lang="en-US" dirty="0" smtClean="0"/>
              <a:t>Recognizing Author’s </a:t>
            </a:r>
            <a:r>
              <a:rPr lang="en-US" dirty="0" smtClean="0"/>
              <a:t>Purpose</a:t>
            </a:r>
          </a:p>
          <a:p>
            <a:pPr marL="0" indent="0" algn="ctr">
              <a:buNone/>
            </a:pPr>
            <a:r>
              <a:rPr lang="en-US" b="1" u="sng" dirty="0" smtClean="0">
                <a:solidFill>
                  <a:srgbClr val="FF0000"/>
                </a:solidFill>
              </a:rPr>
              <a:t>Reflection</a:t>
            </a:r>
          </a:p>
          <a:p>
            <a:r>
              <a:rPr lang="en-US" i="1" dirty="0" smtClean="0">
                <a:solidFill>
                  <a:srgbClr val="FF0000"/>
                </a:solidFill>
              </a:rPr>
              <a:t>Can we determine how the author feels about this decision ?</a:t>
            </a:r>
            <a:endParaRPr lang="en-US" i="1" dirty="0">
              <a:solidFill>
                <a:srgbClr val="FF0000"/>
              </a:solidFill>
            </a:endParaRPr>
          </a:p>
          <a:p>
            <a:r>
              <a:rPr lang="en-US" dirty="0" smtClean="0">
                <a:solidFill>
                  <a:srgbClr val="FF0000"/>
                </a:solidFill>
              </a:rPr>
              <a:t>What patterns have we detected?</a:t>
            </a:r>
          </a:p>
          <a:p>
            <a:r>
              <a:rPr lang="en-US" dirty="0" smtClean="0">
                <a:solidFill>
                  <a:srgbClr val="FF0000"/>
                </a:solidFill>
              </a:rPr>
              <a:t>What will we model for students about writing with a purpose?</a:t>
            </a:r>
            <a:endParaRPr lang="en-US" dirty="0">
              <a:solidFill>
                <a:srgbClr val="FF0000"/>
              </a:solidFill>
            </a:endParaRPr>
          </a:p>
        </p:txBody>
      </p:sp>
    </p:spTree>
    <p:extLst>
      <p:ext uri="{BB962C8B-B14F-4D97-AF65-F5344CB8AC3E}">
        <p14:creationId xmlns:p14="http://schemas.microsoft.com/office/powerpoint/2010/main" val="3468588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additive="base">
                                        <p:cTn id="2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anim calcmode="lin" valueType="num">
                                      <p:cBhvr additive="base">
                                        <p:cTn id="3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 calcmode="lin" valueType="num">
                                      <p:cBhvr additive="base">
                                        <p:cTn id="3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6">
                                            <p:txEl>
                                              <p:pRg st="2" end="2"/>
                                            </p:txEl>
                                          </p:spTgt>
                                        </p:tgtEl>
                                        <p:attrNameLst>
                                          <p:attrName>style.visibility</p:attrName>
                                        </p:attrNameLst>
                                      </p:cBhvr>
                                      <p:to>
                                        <p:strVal val="visible"/>
                                      </p:to>
                                    </p:set>
                                    <p:anim calcmode="lin" valueType="num">
                                      <p:cBhvr additive="base">
                                        <p:cTn id="41"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6">
                                            <p:txEl>
                                              <p:pRg st="2" end="2"/>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6">
                                            <p:txEl>
                                              <p:pRg st="3" end="3"/>
                                            </p:txEl>
                                          </p:spTgt>
                                        </p:tgtEl>
                                        <p:attrNameLst>
                                          <p:attrName>style.visibility</p:attrName>
                                        </p:attrNameLst>
                                      </p:cBhvr>
                                      <p:to>
                                        <p:strVal val="visible"/>
                                      </p:to>
                                    </p:set>
                                    <p:anim calcmode="lin" valueType="num">
                                      <p:cBhvr additive="base">
                                        <p:cTn id="4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
                                            <p:txEl>
                                              <p:pRg st="3" end="3"/>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6">
                                            <p:txEl>
                                              <p:pRg st="4" end="4"/>
                                            </p:txEl>
                                          </p:spTgt>
                                        </p:tgtEl>
                                        <p:attrNameLst>
                                          <p:attrName>style.visibility</p:attrName>
                                        </p:attrNameLst>
                                      </p:cBhvr>
                                      <p:to>
                                        <p:strVal val="visible"/>
                                      </p:to>
                                    </p:set>
                                    <p:anim calcmode="lin" valueType="num">
                                      <p:cBhvr additive="base">
                                        <p:cTn id="4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4" end="4"/>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6">
                                            <p:txEl>
                                              <p:pRg st="5" end="5"/>
                                            </p:txEl>
                                          </p:spTgt>
                                        </p:tgtEl>
                                        <p:attrNameLst>
                                          <p:attrName>style.visibility</p:attrName>
                                        </p:attrNameLst>
                                      </p:cBhvr>
                                      <p:to>
                                        <p:strVal val="visible"/>
                                      </p:to>
                                    </p:set>
                                    <p:anim calcmode="lin" valueType="num">
                                      <p:cBhvr additive="base">
                                        <p:cTn id="53"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6">
                                            <p:txEl>
                                              <p:pRg st="5" end="5"/>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6">
                                            <p:txEl>
                                              <p:pRg st="6" end="6"/>
                                            </p:txEl>
                                          </p:spTgt>
                                        </p:tgtEl>
                                        <p:attrNameLst>
                                          <p:attrName>style.visibility</p:attrName>
                                        </p:attrNameLst>
                                      </p:cBhvr>
                                      <p:to>
                                        <p:strVal val="visible"/>
                                      </p:to>
                                    </p:set>
                                    <p:anim calcmode="lin" valueType="num">
                                      <p:cBhvr additive="base">
                                        <p:cTn id="57"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Video Viewing</a:t>
            </a:r>
            <a:endParaRPr lang="en-US" b="1" dirty="0"/>
          </a:p>
        </p:txBody>
      </p:sp>
      <p:sp>
        <p:nvSpPr>
          <p:cNvPr id="5" name="Text Placeholder 4"/>
          <p:cNvSpPr>
            <a:spLocks noGrp="1"/>
          </p:cNvSpPr>
          <p:nvPr>
            <p:ph type="body" idx="1"/>
          </p:nvPr>
        </p:nvSpPr>
        <p:spPr/>
        <p:txBody>
          <a:bodyPr/>
          <a:lstStyle/>
          <a:p>
            <a:pPr algn="ctr"/>
            <a:r>
              <a:rPr lang="en-US" dirty="0" smtClean="0"/>
              <a:t>Video Viewing</a:t>
            </a:r>
            <a:endParaRPr lang="en-US" dirty="0"/>
          </a:p>
        </p:txBody>
      </p:sp>
      <p:sp>
        <p:nvSpPr>
          <p:cNvPr id="6" name="Content Placeholder 5"/>
          <p:cNvSpPr>
            <a:spLocks noGrp="1"/>
          </p:cNvSpPr>
          <p:nvPr>
            <p:ph sz="half" idx="2"/>
          </p:nvPr>
        </p:nvSpPr>
        <p:spPr/>
        <p:txBody>
          <a:bodyPr/>
          <a:lstStyle/>
          <a:p>
            <a:r>
              <a:rPr lang="en-US" dirty="0" smtClean="0"/>
              <a:t>Reflection on teacher practice</a:t>
            </a:r>
            <a:endParaRPr lang="en-US" dirty="0"/>
          </a:p>
        </p:txBody>
      </p:sp>
      <p:sp>
        <p:nvSpPr>
          <p:cNvPr id="7" name="Text Placeholder 6"/>
          <p:cNvSpPr>
            <a:spLocks noGrp="1"/>
          </p:cNvSpPr>
          <p:nvPr>
            <p:ph type="body" sz="quarter" idx="3"/>
          </p:nvPr>
        </p:nvSpPr>
        <p:spPr/>
        <p:txBody>
          <a:bodyPr/>
          <a:lstStyle/>
          <a:p>
            <a:pPr algn="ctr"/>
            <a:r>
              <a:rPr lang="en-US" dirty="0" smtClean="0"/>
              <a:t>Analysis of Student work</a:t>
            </a:r>
            <a:endParaRPr lang="en-US" dirty="0"/>
          </a:p>
        </p:txBody>
      </p:sp>
      <p:sp>
        <p:nvSpPr>
          <p:cNvPr id="8" name="Content Placeholder 7"/>
          <p:cNvSpPr>
            <a:spLocks noGrp="1"/>
          </p:cNvSpPr>
          <p:nvPr>
            <p:ph sz="quarter" idx="4"/>
          </p:nvPr>
        </p:nvSpPr>
        <p:spPr/>
        <p:txBody>
          <a:bodyPr/>
          <a:lstStyle/>
          <a:p>
            <a:r>
              <a:rPr lang="en-US" dirty="0" smtClean="0"/>
              <a:t>Reflection on teacher impact on student writing</a:t>
            </a:r>
            <a:endParaRPr lang="en-US" dirty="0"/>
          </a:p>
        </p:txBody>
      </p:sp>
    </p:spTree>
    <p:extLst>
      <p:ext uri="{BB962C8B-B14F-4D97-AF65-F5344CB8AC3E}">
        <p14:creationId xmlns:p14="http://schemas.microsoft.com/office/powerpoint/2010/main" val="26016962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Read Aloud</a:t>
            </a:r>
            <a:endParaRPr lang="en-US" b="1" dirty="0"/>
          </a:p>
        </p:txBody>
      </p:sp>
      <p:sp>
        <p:nvSpPr>
          <p:cNvPr id="7" name="Content Placeholder 6"/>
          <p:cNvSpPr>
            <a:spLocks noGrp="1"/>
          </p:cNvSpPr>
          <p:nvPr>
            <p:ph sz="half" idx="1"/>
          </p:nvPr>
        </p:nvSpPr>
        <p:spPr/>
        <p:txBody>
          <a:bodyPr/>
          <a:lstStyle/>
          <a:p>
            <a:r>
              <a:rPr lang="en-US" dirty="0" smtClean="0"/>
              <a:t>Stories of Courage by Clare Gray</a:t>
            </a:r>
            <a:endParaRPr lang="en-US" dirty="0"/>
          </a:p>
        </p:txBody>
      </p:sp>
      <p:sp>
        <p:nvSpPr>
          <p:cNvPr id="3" name="Content Placeholder 2"/>
          <p:cNvSpPr>
            <a:spLocks noGrp="1"/>
          </p:cNvSpPr>
          <p:nvPr>
            <p:ph sz="half" idx="2"/>
          </p:nvPr>
        </p:nvSpPr>
        <p:spPr/>
        <p:txBody>
          <a:bodyPr/>
          <a:lstStyle/>
          <a:p>
            <a:r>
              <a:rPr lang="en-US" dirty="0" smtClean="0"/>
              <a:t>Which lens would be best suited to this text?</a:t>
            </a:r>
          </a:p>
          <a:p>
            <a:endParaRPr lang="en-US" dirty="0"/>
          </a:p>
          <a:p>
            <a:r>
              <a:rPr lang="en-US" dirty="0" smtClean="0"/>
              <a:t>Which patterns are easiest to recognize?</a:t>
            </a:r>
          </a:p>
          <a:p>
            <a:endParaRPr lang="en-US" dirty="0"/>
          </a:p>
          <a:p>
            <a:r>
              <a:rPr lang="en-US" dirty="0" smtClean="0"/>
              <a:t>Which patterns are easy to model or replicate for our students?</a:t>
            </a:r>
            <a:endParaRPr lang="en-US" dirty="0"/>
          </a:p>
        </p:txBody>
      </p:sp>
    </p:spTree>
    <p:extLst>
      <p:ext uri="{BB962C8B-B14F-4D97-AF65-F5344CB8AC3E}">
        <p14:creationId xmlns:p14="http://schemas.microsoft.com/office/powerpoint/2010/main" val="29841267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Resources</a:t>
            </a:r>
            <a:endParaRPr lang="en-US" b="1" dirty="0"/>
          </a:p>
        </p:txBody>
      </p:sp>
      <p:sp>
        <p:nvSpPr>
          <p:cNvPr id="7" name="Content Placeholder 6"/>
          <p:cNvSpPr>
            <a:spLocks noGrp="1"/>
          </p:cNvSpPr>
          <p:nvPr>
            <p:ph idx="1"/>
          </p:nvPr>
        </p:nvSpPr>
        <p:spPr/>
        <p:txBody>
          <a:bodyPr/>
          <a:lstStyle/>
          <a:p>
            <a:r>
              <a:rPr lang="en-US" dirty="0" smtClean="0"/>
              <a:t>Anchor standards</a:t>
            </a:r>
          </a:p>
          <a:p>
            <a:r>
              <a:rPr lang="en-US" dirty="0" smtClean="0"/>
              <a:t>Sample Text</a:t>
            </a:r>
            <a:endParaRPr lang="en-US" dirty="0" smtClean="0"/>
          </a:p>
          <a:p>
            <a:r>
              <a:rPr lang="en-US" dirty="0" smtClean="0"/>
              <a:t>Craft analysis tools</a:t>
            </a:r>
          </a:p>
          <a:p>
            <a:r>
              <a:rPr lang="en-US" dirty="0" smtClean="0"/>
              <a:t>Graphic organizers</a:t>
            </a:r>
          </a:p>
          <a:p>
            <a:r>
              <a:rPr lang="en-US" dirty="0" smtClean="0"/>
              <a:t>Excerpts</a:t>
            </a:r>
            <a:endParaRPr lang="en-US" dirty="0"/>
          </a:p>
        </p:txBody>
      </p:sp>
    </p:spTree>
    <p:extLst>
      <p:ext uri="{BB962C8B-B14F-4D97-AF65-F5344CB8AC3E}">
        <p14:creationId xmlns:p14="http://schemas.microsoft.com/office/powerpoint/2010/main" val="4211441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Wrap Up and Reflection</a:t>
            </a:r>
            <a:endParaRPr lang="en-US" b="1" dirty="0"/>
          </a:p>
        </p:txBody>
      </p:sp>
      <p:sp>
        <p:nvSpPr>
          <p:cNvPr id="3" name="Content Placeholder 2"/>
          <p:cNvSpPr>
            <a:spLocks noGrp="1"/>
          </p:cNvSpPr>
          <p:nvPr>
            <p:ph idx="1"/>
          </p:nvPr>
        </p:nvSpPr>
        <p:spPr/>
        <p:txBody>
          <a:bodyPr/>
          <a:lstStyle/>
          <a:p>
            <a:r>
              <a:rPr lang="en-US" dirty="0" smtClean="0"/>
              <a:t>What did we learn from each of the stories we read</a:t>
            </a:r>
            <a:r>
              <a:rPr lang="en-US" dirty="0" smtClean="0"/>
              <a:t>?</a:t>
            </a:r>
          </a:p>
          <a:p>
            <a:endParaRPr lang="en-US" dirty="0" smtClean="0"/>
          </a:p>
          <a:p>
            <a:r>
              <a:rPr lang="en-US" i="1" dirty="0" smtClean="0"/>
              <a:t>Life</a:t>
            </a:r>
          </a:p>
          <a:p>
            <a:r>
              <a:rPr lang="en-US" i="1" dirty="0" smtClean="0"/>
              <a:t>We Wear the Mask</a:t>
            </a:r>
          </a:p>
          <a:p>
            <a:r>
              <a:rPr lang="en-US" i="1" dirty="0" smtClean="0"/>
              <a:t>Indictment</a:t>
            </a:r>
          </a:p>
          <a:p>
            <a:r>
              <a:rPr lang="en-US" i="1" dirty="0" smtClean="0"/>
              <a:t>Running for Her Life</a:t>
            </a:r>
            <a:endParaRPr lang="en-US" i="1" dirty="0"/>
          </a:p>
        </p:txBody>
      </p:sp>
    </p:spTree>
    <p:extLst>
      <p:ext uri="{BB962C8B-B14F-4D97-AF65-F5344CB8AC3E}">
        <p14:creationId xmlns:p14="http://schemas.microsoft.com/office/powerpoint/2010/main" val="24313271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sp>
        <p:nvSpPr>
          <p:cNvPr id="6" name="Text Placeholder 5"/>
          <p:cNvSpPr>
            <a:spLocks noGrp="1"/>
          </p:cNvSpPr>
          <p:nvPr>
            <p:ph type="body" sz="half" idx="2"/>
          </p:nvPr>
        </p:nvSpPr>
        <p:spPr/>
        <p:txBody>
          <a:bodyPr/>
          <a:lstStyle/>
          <a:p>
            <a:endParaRPr lang="en-US" dirty="0"/>
          </a:p>
        </p:txBody>
      </p:sp>
      <p:pic>
        <p:nvPicPr>
          <p:cNvPr id="1026" name="Picture 2"/>
          <p:cNvPicPr>
            <a:picLocks noGrp="1" noChangeAspect="1" noChangeArrowheads="1"/>
          </p:cNvPicPr>
          <p:nvPr>
            <p:ph type="pic" idx="1"/>
          </p:nvPr>
        </p:nvPicPr>
        <p:blipFill>
          <a:blip r:embed="rId2" cstate="print">
            <a:extLst>
              <a:ext uri="{28A0092B-C50C-407E-A947-70E740481C1C}">
                <a14:useLocalDpi xmlns:a14="http://schemas.microsoft.com/office/drawing/2010/main" val="0"/>
              </a:ext>
            </a:extLst>
          </a:blip>
          <a:srcRect/>
          <a:stretch>
            <a:fillRect/>
          </a:stretch>
        </p:blipFill>
        <p:spPr bwMode="auto">
          <a:xfrm>
            <a:off x="1143000" y="304800"/>
            <a:ext cx="6781800" cy="4416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5951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Let’s Connect!</a:t>
            </a:r>
            <a:endParaRPr lang="en-US" b="1" dirty="0">
              <a:solidFill>
                <a:srgbClr val="FF0000"/>
              </a:solidFill>
            </a:endParaRPr>
          </a:p>
        </p:txBody>
      </p:sp>
      <p:sp>
        <p:nvSpPr>
          <p:cNvPr id="4" name="Content Placeholder 3"/>
          <p:cNvSpPr>
            <a:spLocks noGrp="1"/>
          </p:cNvSpPr>
          <p:nvPr>
            <p:ph sz="half" idx="1"/>
          </p:nvPr>
        </p:nvSpPr>
        <p:spPr/>
        <p:txBody>
          <a:bodyPr/>
          <a:lstStyle/>
          <a:p>
            <a:pPr marL="0" indent="0">
              <a:buNone/>
            </a:pPr>
            <a:r>
              <a:rPr lang="en-US" sz="4400" dirty="0" smtClean="0"/>
              <a:t>The unexamined life is not worth living.</a:t>
            </a:r>
          </a:p>
          <a:p>
            <a:pPr marL="0" indent="0">
              <a:buNone/>
            </a:pPr>
            <a:endParaRPr lang="en-US" dirty="0" smtClean="0"/>
          </a:p>
          <a:p>
            <a:pPr marL="0" indent="0" algn="r">
              <a:buNone/>
            </a:pPr>
            <a:r>
              <a:rPr lang="en-US" i="1" dirty="0" smtClean="0"/>
              <a:t>Socrates</a:t>
            </a:r>
          </a:p>
        </p:txBody>
      </p:sp>
      <p:sp>
        <p:nvSpPr>
          <p:cNvPr id="5" name="Content Placeholder 4"/>
          <p:cNvSpPr>
            <a:spLocks noGrp="1"/>
          </p:cNvSpPr>
          <p:nvPr>
            <p:ph sz="half" idx="2"/>
          </p:nvPr>
        </p:nvSpPr>
        <p:spPr/>
        <p:txBody>
          <a:bodyPr/>
          <a:lstStyle/>
          <a:p>
            <a:r>
              <a:rPr lang="en-US" dirty="0" smtClean="0"/>
              <a:t>Read Dunbar’s poem, Life.</a:t>
            </a:r>
          </a:p>
          <a:p>
            <a:r>
              <a:rPr lang="en-US" dirty="0" smtClean="0"/>
              <a:t>What is the author saying?</a:t>
            </a:r>
          </a:p>
          <a:p>
            <a:r>
              <a:rPr lang="en-US" dirty="0" smtClean="0"/>
              <a:t>What is your perspective on life?</a:t>
            </a:r>
          </a:p>
          <a:p>
            <a:r>
              <a:rPr lang="en-US" dirty="0" smtClean="0"/>
              <a:t>Share</a:t>
            </a:r>
          </a:p>
          <a:p>
            <a:endParaRPr lang="en-US" dirty="0"/>
          </a:p>
        </p:txBody>
      </p:sp>
    </p:spTree>
    <p:extLst>
      <p:ext uri="{BB962C8B-B14F-4D97-AF65-F5344CB8AC3E}">
        <p14:creationId xmlns:p14="http://schemas.microsoft.com/office/powerpoint/2010/main" val="1141602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anim calcmode="lin" valueType="num">
                                      <p:cBhvr additive="base">
                                        <p:cTn id="25"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anim calcmode="lin" valueType="num">
                                      <p:cBhvr additive="base">
                                        <p:cTn id="3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3" end="3"/>
                                            </p:txEl>
                                          </p:spTgt>
                                        </p:tgtEl>
                                        <p:attrNameLst>
                                          <p:attrName>style.visibility</p:attrName>
                                        </p:attrNameLst>
                                      </p:cBhvr>
                                      <p:to>
                                        <p:strVal val="visible"/>
                                      </p:to>
                                    </p:set>
                                    <p:anim calcmode="lin" valueType="num">
                                      <p:cBhvr additive="base">
                                        <p:cTn id="3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50"/>
                </a:solidFill>
              </a:rPr>
              <a:t>The Foundation: Key Points</a:t>
            </a:r>
            <a:endParaRPr lang="en-US" b="1" dirty="0">
              <a:solidFill>
                <a:srgbClr val="00B050"/>
              </a:solidFill>
            </a:endParaRPr>
          </a:p>
        </p:txBody>
      </p:sp>
      <p:sp>
        <p:nvSpPr>
          <p:cNvPr id="5" name="Text Placeholder 4"/>
          <p:cNvSpPr>
            <a:spLocks noGrp="1"/>
          </p:cNvSpPr>
          <p:nvPr>
            <p:ph type="body" idx="1"/>
          </p:nvPr>
        </p:nvSpPr>
        <p:spPr>
          <a:xfrm>
            <a:off x="457200" y="1524000"/>
            <a:ext cx="4040188" cy="639762"/>
          </a:xfrm>
        </p:spPr>
        <p:txBody>
          <a:bodyPr>
            <a:normAutofit/>
          </a:bodyPr>
          <a:lstStyle/>
          <a:p>
            <a:pPr algn="ctr"/>
            <a:r>
              <a:rPr lang="en-US" sz="3200" dirty="0" smtClean="0"/>
              <a:t>Foreword</a:t>
            </a:r>
            <a:endParaRPr lang="en-US" sz="3200" dirty="0"/>
          </a:p>
        </p:txBody>
      </p:sp>
      <p:sp>
        <p:nvSpPr>
          <p:cNvPr id="3" name="Content Placeholder 2"/>
          <p:cNvSpPr>
            <a:spLocks noGrp="1"/>
          </p:cNvSpPr>
          <p:nvPr>
            <p:ph sz="half" idx="2"/>
          </p:nvPr>
        </p:nvSpPr>
        <p:spPr/>
        <p:txBody>
          <a:bodyPr/>
          <a:lstStyle/>
          <a:p>
            <a:r>
              <a:rPr lang="en-US" dirty="0" smtClean="0"/>
              <a:t>Developing passion for reading…</a:t>
            </a:r>
          </a:p>
          <a:p>
            <a:r>
              <a:rPr lang="en-US" dirty="0" smtClean="0"/>
              <a:t>The purpose of education is… Two ideas…</a:t>
            </a:r>
          </a:p>
          <a:p>
            <a:r>
              <a:rPr lang="en-US" dirty="0" smtClean="0"/>
              <a:t>“…Misinterpretation of the new standards has led to…”</a:t>
            </a:r>
          </a:p>
          <a:p>
            <a:r>
              <a:rPr lang="en-US" dirty="0" smtClean="0"/>
              <a:t>Modeling</a:t>
            </a:r>
          </a:p>
          <a:p>
            <a:r>
              <a:rPr lang="en-US" dirty="0" smtClean="0"/>
              <a:t>Rereading</a:t>
            </a:r>
            <a:endParaRPr lang="en-US" dirty="0"/>
          </a:p>
        </p:txBody>
      </p:sp>
      <p:sp>
        <p:nvSpPr>
          <p:cNvPr id="6" name="Text Placeholder 5"/>
          <p:cNvSpPr>
            <a:spLocks noGrp="1"/>
          </p:cNvSpPr>
          <p:nvPr>
            <p:ph type="body" sz="quarter" idx="3"/>
          </p:nvPr>
        </p:nvSpPr>
        <p:spPr/>
        <p:txBody>
          <a:bodyPr>
            <a:normAutofit/>
          </a:bodyPr>
          <a:lstStyle/>
          <a:p>
            <a:pPr algn="ctr"/>
            <a:r>
              <a:rPr lang="en-US" sz="3200" dirty="0" smtClean="0"/>
              <a:t>Chapter 1</a:t>
            </a:r>
            <a:endParaRPr lang="en-US" sz="3200" dirty="0"/>
          </a:p>
        </p:txBody>
      </p:sp>
      <p:sp>
        <p:nvSpPr>
          <p:cNvPr id="7" name="Content Placeholder 6"/>
          <p:cNvSpPr>
            <a:spLocks noGrp="1"/>
          </p:cNvSpPr>
          <p:nvPr>
            <p:ph sz="quarter" idx="4"/>
          </p:nvPr>
        </p:nvSpPr>
        <p:spPr/>
        <p:txBody>
          <a:bodyPr/>
          <a:lstStyle/>
          <a:p>
            <a:r>
              <a:rPr lang="en-US" dirty="0" smtClean="0"/>
              <a:t>Read the excerpt in your packet.</a:t>
            </a:r>
          </a:p>
          <a:p>
            <a:r>
              <a:rPr lang="en-US" dirty="0" smtClean="0"/>
              <a:t>List 3 important points.</a:t>
            </a:r>
            <a:endParaRPr lang="en-US" dirty="0"/>
          </a:p>
        </p:txBody>
      </p:sp>
    </p:spTree>
    <p:extLst>
      <p:ext uri="{BB962C8B-B14F-4D97-AF65-F5344CB8AC3E}">
        <p14:creationId xmlns:p14="http://schemas.microsoft.com/office/powerpoint/2010/main" val="312970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0" end="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7">
                                            <p:txEl>
                                              <p:pRg st="1" end="1"/>
                                            </p:txEl>
                                          </p:spTgt>
                                        </p:tgtEl>
                                        <p:attrNameLst>
                                          <p:attrName>style.visibility</p:attrName>
                                        </p:attrNameLst>
                                      </p:cBhvr>
                                      <p:to>
                                        <p:strVal val="visible"/>
                                      </p:to>
                                    </p:set>
                                    <p:anim calcmode="lin" valueType="num">
                                      <p:cBhvr additive="base">
                                        <p:cTn id="35"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4294967295"/>
          </p:nvPr>
        </p:nvSpPr>
        <p:spPr>
          <a:xfrm>
            <a:off x="381000" y="457200"/>
            <a:ext cx="8229600" cy="5592763"/>
          </a:xfrm>
        </p:spPr>
        <p:txBody>
          <a:bodyPr>
            <a:normAutofit/>
          </a:bodyPr>
          <a:lstStyle/>
          <a:p>
            <a:pPr marL="0" indent="0">
              <a:buNone/>
            </a:pPr>
            <a:r>
              <a:rPr lang="en-US" sz="4000" dirty="0" smtClean="0"/>
              <a:t>“… I hope our students find relevance in their lives, forge deep connections with others, create art, appreciate the world’s mysteries, and possess spiritual and emotional stores that sustain them in dark times.  </a:t>
            </a:r>
            <a:r>
              <a:rPr lang="en-US" sz="4000" i="1" dirty="0" smtClean="0"/>
              <a:t>Reading shows us how to be better human beings, not just successful worker bees.”</a:t>
            </a:r>
            <a:endParaRPr lang="en-US" sz="4000" i="1" dirty="0"/>
          </a:p>
        </p:txBody>
      </p:sp>
    </p:spTree>
    <p:extLst>
      <p:ext uri="{BB962C8B-B14F-4D97-AF65-F5344CB8AC3E}">
        <p14:creationId xmlns:p14="http://schemas.microsoft.com/office/powerpoint/2010/main" val="9779652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81000" y="838200"/>
            <a:ext cx="8229600" cy="5059363"/>
          </a:xfrm>
        </p:spPr>
        <p:txBody>
          <a:bodyPr/>
          <a:lstStyle/>
          <a:p>
            <a:pPr marL="0" indent="0">
              <a:buNone/>
            </a:pPr>
            <a:r>
              <a:rPr lang="en-US" dirty="0" smtClean="0"/>
              <a:t>“We agree and believe that close reading takes clear, engaging, transferable, and responsive instruction.  Close reading instruction must lead to students’ own thoughtful reading.”</a:t>
            </a:r>
          </a:p>
          <a:p>
            <a:pPr marL="0" indent="0">
              <a:buNone/>
            </a:pPr>
            <a:endParaRPr lang="en-US" dirty="0"/>
          </a:p>
          <a:p>
            <a:pPr marL="0" indent="0">
              <a:buNone/>
            </a:pPr>
            <a:r>
              <a:rPr lang="en-US" dirty="0" smtClean="0"/>
              <a:t>“Students deserve instruction that moves them forward as readers and thinkers…”</a:t>
            </a:r>
            <a:endParaRPr lang="en-US" dirty="0"/>
          </a:p>
        </p:txBody>
      </p:sp>
    </p:spTree>
    <p:extLst>
      <p:ext uri="{BB962C8B-B14F-4D97-AF65-F5344CB8AC3E}">
        <p14:creationId xmlns:p14="http://schemas.microsoft.com/office/powerpoint/2010/main" val="529155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Our Goals</a:t>
            </a:r>
            <a:endParaRPr lang="en-US" b="1" dirty="0">
              <a:solidFill>
                <a:srgbClr val="FF0000"/>
              </a:solidFill>
            </a:endParaRPr>
          </a:p>
        </p:txBody>
      </p:sp>
      <p:sp>
        <p:nvSpPr>
          <p:cNvPr id="3" name="Content Placeholder 2"/>
          <p:cNvSpPr>
            <a:spLocks noGrp="1"/>
          </p:cNvSpPr>
          <p:nvPr>
            <p:ph idx="1"/>
          </p:nvPr>
        </p:nvSpPr>
        <p:spPr/>
        <p:txBody>
          <a:bodyPr/>
          <a:lstStyle/>
          <a:p>
            <a:r>
              <a:rPr lang="en-US" dirty="0" smtClean="0"/>
              <a:t>Engage in reading, writing, and discussion and use our experiences as readers and writers to modify instruction</a:t>
            </a:r>
            <a:endParaRPr lang="en-US" dirty="0"/>
          </a:p>
          <a:p>
            <a:r>
              <a:rPr lang="en-US" dirty="0" smtClean="0"/>
              <a:t>Learn strategies for developing </a:t>
            </a:r>
            <a:r>
              <a:rPr lang="en-US" b="1" dirty="0" smtClean="0"/>
              <a:t>close reading skills</a:t>
            </a:r>
            <a:r>
              <a:rPr lang="en-US" dirty="0" smtClean="0"/>
              <a:t> in a </a:t>
            </a:r>
            <a:r>
              <a:rPr lang="en-US" b="1" dirty="0" smtClean="0"/>
              <a:t>community</a:t>
            </a:r>
            <a:r>
              <a:rPr lang="en-US" dirty="0" smtClean="0"/>
              <a:t> of writers</a:t>
            </a:r>
          </a:p>
          <a:p>
            <a:r>
              <a:rPr lang="en-US" dirty="0" smtClean="0"/>
              <a:t>Apply close reading skills to two genres</a:t>
            </a:r>
          </a:p>
          <a:p>
            <a:r>
              <a:rPr lang="en-US" dirty="0" smtClean="0"/>
              <a:t>Reflect on the process of writing instruction</a:t>
            </a:r>
          </a:p>
          <a:p>
            <a:endParaRPr lang="en-US" dirty="0" smtClean="0"/>
          </a:p>
        </p:txBody>
      </p:sp>
    </p:spTree>
    <p:extLst>
      <p:ext uri="{BB962C8B-B14F-4D97-AF65-F5344CB8AC3E}">
        <p14:creationId xmlns:p14="http://schemas.microsoft.com/office/powerpoint/2010/main" val="2836110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8"/>
            <a:ext cx="8229600" cy="2011362"/>
          </a:xfrm>
        </p:spPr>
        <p:txBody>
          <a:bodyPr>
            <a:normAutofit/>
          </a:bodyPr>
          <a:lstStyle/>
          <a:p>
            <a:r>
              <a:rPr lang="en-US" b="1" dirty="0" smtClean="0"/>
              <a:t>The Process for </a:t>
            </a:r>
            <a:r>
              <a:rPr lang="en-US" b="1" dirty="0" smtClean="0">
                <a:sym typeface="Wingdings"/>
              </a:rPr>
              <a:t></a:t>
            </a:r>
            <a:r>
              <a:rPr lang="en-US" b="1" dirty="0" smtClean="0"/>
              <a:t/>
            </a:r>
            <a:br>
              <a:rPr lang="en-US" b="1" dirty="0" smtClean="0"/>
            </a:br>
            <a:r>
              <a:rPr lang="en-US" b="1" dirty="0">
                <a:sym typeface="Wingdings"/>
              </a:rPr>
              <a:t></a:t>
            </a:r>
            <a:r>
              <a:rPr lang="en-US" b="1" dirty="0" smtClean="0"/>
              <a:t>Close Reading Instruction… </a:t>
            </a:r>
            <a:br>
              <a:rPr lang="en-US" b="1" dirty="0" smtClean="0"/>
            </a:br>
            <a:r>
              <a:rPr lang="en-US" sz="3100" b="1" dirty="0" smtClean="0"/>
              <a:t>and Writing</a:t>
            </a:r>
            <a:r>
              <a:rPr lang="en-US" sz="3200" b="1" dirty="0">
                <a:sym typeface="Webdings"/>
              </a:rPr>
              <a:t></a:t>
            </a:r>
            <a:endParaRPr lang="en-US" sz="3100" b="1" dirty="0"/>
          </a:p>
        </p:txBody>
      </p:sp>
      <p:sp>
        <p:nvSpPr>
          <p:cNvPr id="8" name="Content Placeholder 7"/>
          <p:cNvSpPr>
            <a:spLocks noGrp="1"/>
          </p:cNvSpPr>
          <p:nvPr>
            <p:ph sz="half" idx="1"/>
          </p:nvPr>
        </p:nvSpPr>
        <p:spPr>
          <a:xfrm>
            <a:off x="457200" y="2438400"/>
            <a:ext cx="4038600" cy="3687763"/>
          </a:xfrm>
        </p:spPr>
        <p:txBody>
          <a:bodyPr>
            <a:normAutofit/>
          </a:bodyPr>
          <a:lstStyle/>
          <a:p>
            <a:r>
              <a:rPr lang="en-US" sz="4000" dirty="0" smtClean="0"/>
              <a:t>Lenses</a:t>
            </a:r>
          </a:p>
          <a:p>
            <a:r>
              <a:rPr lang="en-US" sz="4000" dirty="0" smtClean="0"/>
              <a:t>Patterns</a:t>
            </a:r>
          </a:p>
          <a:p>
            <a:r>
              <a:rPr lang="en-US" sz="4000" dirty="0" smtClean="0"/>
              <a:t>Understandings</a:t>
            </a:r>
            <a:endParaRPr lang="en-US" sz="4000" dirty="0"/>
          </a:p>
        </p:txBody>
      </p:sp>
      <p:graphicFrame>
        <p:nvGraphicFramePr>
          <p:cNvPr id="10" name="Content Placeholder 9"/>
          <p:cNvGraphicFramePr>
            <a:graphicFrameLocks noGrp="1"/>
          </p:cNvGraphicFramePr>
          <p:nvPr>
            <p:ph sz="half" idx="2"/>
            <p:extLst>
              <p:ext uri="{D42A27DB-BD31-4B8C-83A1-F6EECF244321}">
                <p14:modId xmlns:p14="http://schemas.microsoft.com/office/powerpoint/2010/main" val="3133219385"/>
              </p:ext>
            </p:extLst>
          </p:nvPr>
        </p:nvGraphicFramePr>
        <p:xfrm>
          <a:off x="4648200" y="2057400"/>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866208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a:sym typeface="Webdings"/>
              </a:rPr>
              <a:t></a:t>
            </a:r>
            <a:r>
              <a:rPr lang="en-US" b="1" dirty="0" smtClean="0">
                <a:solidFill>
                  <a:srgbClr val="C00000"/>
                </a:solidFill>
              </a:rPr>
              <a:t>The Framework…</a:t>
            </a:r>
            <a:r>
              <a:rPr lang="en-US" b="1" dirty="0" smtClean="0">
                <a:sym typeface="Webdings"/>
              </a:rPr>
              <a:t></a:t>
            </a:r>
            <a:endParaRPr lang="en-US" b="1"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6551220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76717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535</TotalTime>
  <Words>636</Words>
  <Application>Microsoft Office PowerPoint</Application>
  <PresentationFormat>On-screen Show (4:3)</PresentationFormat>
  <Paragraphs>112</Paragraphs>
  <Slides>18</Slides>
  <Notes>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From  Draft to Finish! </vt:lpstr>
      <vt:lpstr>PowerPoint Presentation</vt:lpstr>
      <vt:lpstr>Let’s Connect!</vt:lpstr>
      <vt:lpstr>The Foundation: Key Points</vt:lpstr>
      <vt:lpstr>PowerPoint Presentation</vt:lpstr>
      <vt:lpstr>PowerPoint Presentation</vt:lpstr>
      <vt:lpstr>Our Goals</vt:lpstr>
      <vt:lpstr>The Process for  Close Reading Instruction…  and Writing</vt:lpstr>
      <vt:lpstr>The Framework…</vt:lpstr>
      <vt:lpstr>Analysis Strategy I Lens: Craft and Structure</vt:lpstr>
      <vt:lpstr>Analysis II  Lens:  Detail/Word Choice</vt:lpstr>
      <vt:lpstr>Group Work &amp; Gallery Walk</vt:lpstr>
      <vt:lpstr>Lunch !  </vt:lpstr>
      <vt:lpstr>Analysis III  Lens: Word/Detail Choice</vt:lpstr>
      <vt:lpstr>Video Viewing</vt:lpstr>
      <vt:lpstr>Read Aloud</vt:lpstr>
      <vt:lpstr>Resources</vt:lpstr>
      <vt:lpstr>Wrap Up and Reflection</vt:lpstr>
    </vt:vector>
  </TitlesOfParts>
  <Company>New York City Department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Draft to Finish!</dc:title>
  <dc:creator>admin</dc:creator>
  <cp:lastModifiedBy>Luckisha Amankwah</cp:lastModifiedBy>
  <cp:revision>46</cp:revision>
  <dcterms:created xsi:type="dcterms:W3CDTF">2014-12-08T01:55:56Z</dcterms:created>
  <dcterms:modified xsi:type="dcterms:W3CDTF">2014-12-11T21:32:55Z</dcterms:modified>
</cp:coreProperties>
</file>